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2958"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8:03:46.857"/>
    </inkml:context>
    <inkml:brush xml:id="br0">
      <inkml:brushProperty name="width" value="0.05" units="cm"/>
      <inkml:brushProperty name="height" value="0.05" units="cm"/>
    </inkml:brush>
  </inkml:definitions>
  <inkml:trace contextRef="#ctx0" brushRef="#br0">19 10 11394 0 0,'-1'0'4489'0'0,"1"-8"-5769"0"0,-2 7-752 0 0,-7 2 1272 0 0,3 6-689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6T08:03:47.964"/>
    </inkml:context>
    <inkml:brush xml:id="br0">
      <inkml:brushProperty name="width" value="0.05" units="cm"/>
      <inkml:brushProperty name="height" value="0.05" units="cm"/>
    </inkml:brush>
  </inkml:definitions>
  <inkml:trace contextRef="#ctx0" brushRef="#br0">45 48 15539 0 0,'2'1'5281'0'0,"-4"-1"-4320"0"0,-4-12-841 0 0,-5 3-744 0 0,2 2-321 0 0,2-4-399 0 0,2 5-560 0 0,2 3 1304 0 0,1 3-1001 0 0,1 4-671 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Horizontal Picture">
    <p:spTree>
      <p:nvGrpSpPr>
        <p:cNvPr id="1" name=""/>
        <p:cNvGrpSpPr/>
        <p:nvPr/>
      </p:nvGrpSpPr>
      <p:grpSpPr>
        <a:xfrm>
          <a:off x="0" y="0"/>
          <a:ext cx="0" cy="0"/>
          <a:chOff x="0" y="0"/>
          <a:chExt cx="0" cy="0"/>
        </a:xfrm>
      </p:grpSpPr>
      <p:sp>
        <p:nvSpPr>
          <p:cNvPr id="33" name="Rectangle 32"/>
          <p:cNvSpPr/>
          <p:nvPr userDrawn="1"/>
        </p:nvSpPr>
        <p:spPr>
          <a:xfrm>
            <a:off x="180000" y="4500000"/>
            <a:ext cx="5040000" cy="144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
        <p:nvSpPr>
          <p:cNvPr id="43" name="Freeform 9"/>
          <p:cNvSpPr>
            <a:spLocks noChangeAspect="1"/>
          </p:cNvSpPr>
          <p:nvPr userDrawn="1"/>
        </p:nvSpPr>
        <p:spPr bwMode="auto">
          <a:xfrm>
            <a:off x="180000" y="4500000"/>
            <a:ext cx="5040000" cy="513657"/>
          </a:xfrm>
          <a:custGeom>
            <a:avLst/>
            <a:gdLst>
              <a:gd name="T0" fmla="*/ 3758 w 3758"/>
              <a:gd name="T1" fmla="*/ 0 h 383"/>
              <a:gd name="T2" fmla="*/ 118 w 3758"/>
              <a:gd name="T3" fmla="*/ 0 h 383"/>
              <a:gd name="T4" fmla="*/ 95 w 3758"/>
              <a:gd name="T5" fmla="*/ 0 h 383"/>
              <a:gd name="T6" fmla="*/ 0 w 3758"/>
              <a:gd name="T7" fmla="*/ 0 h 383"/>
              <a:gd name="T8" fmla="*/ 0 w 3758"/>
              <a:gd name="T9" fmla="*/ 190 h 383"/>
              <a:gd name="T10" fmla="*/ 0 w 3758"/>
              <a:gd name="T11" fmla="*/ 190 h 383"/>
              <a:gd name="T12" fmla="*/ 0 w 3758"/>
              <a:gd name="T13" fmla="*/ 190 h 383"/>
              <a:gd name="T14" fmla="*/ 95 w 3758"/>
              <a:gd name="T15" fmla="*/ 286 h 383"/>
              <a:gd name="T16" fmla="*/ 95 w 3758"/>
              <a:gd name="T17" fmla="*/ 286 h 383"/>
              <a:gd name="T18" fmla="*/ 189 w 3758"/>
              <a:gd name="T19" fmla="*/ 383 h 383"/>
              <a:gd name="T20" fmla="*/ 282 w 3758"/>
              <a:gd name="T21" fmla="*/ 286 h 383"/>
              <a:gd name="T22" fmla="*/ 3758 w 3758"/>
              <a:gd name="T23" fmla="*/ 286 h 383"/>
              <a:gd name="T24" fmla="*/ 3758 w 3758"/>
              <a:gd name="T2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8" h="383">
                <a:moveTo>
                  <a:pt x="3758" y="0"/>
                </a:moveTo>
                <a:lnTo>
                  <a:pt x="118" y="0"/>
                </a:lnTo>
                <a:lnTo>
                  <a:pt x="95" y="0"/>
                </a:lnTo>
                <a:lnTo>
                  <a:pt x="0" y="0"/>
                </a:lnTo>
                <a:lnTo>
                  <a:pt x="0" y="190"/>
                </a:lnTo>
                <a:lnTo>
                  <a:pt x="0" y="190"/>
                </a:lnTo>
                <a:lnTo>
                  <a:pt x="0" y="190"/>
                </a:lnTo>
                <a:lnTo>
                  <a:pt x="95" y="286"/>
                </a:lnTo>
                <a:lnTo>
                  <a:pt x="95" y="286"/>
                </a:lnTo>
                <a:lnTo>
                  <a:pt x="189" y="383"/>
                </a:lnTo>
                <a:lnTo>
                  <a:pt x="282" y="286"/>
                </a:lnTo>
                <a:lnTo>
                  <a:pt x="3758" y="286"/>
                </a:lnTo>
                <a:lnTo>
                  <a:pt x="3758" y="0"/>
                </a:lnTo>
                <a:close/>
              </a:path>
            </a:pathLst>
          </a:custGeom>
          <a:solidFill>
            <a:srgbClr val="FD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userDrawn="1"/>
        </p:nvSpPr>
        <p:spPr>
          <a:xfrm>
            <a:off x="5220000" y="4499999"/>
            <a:ext cx="2160000" cy="61918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0" name="Title 1"/>
          <p:cNvSpPr>
            <a:spLocks noGrp="1"/>
          </p:cNvSpPr>
          <p:nvPr>
            <p:ph type="ctrTitle" hasCustomPrompt="1"/>
          </p:nvPr>
        </p:nvSpPr>
        <p:spPr>
          <a:xfrm>
            <a:off x="1836075" y="339670"/>
            <a:ext cx="5543762" cy="291418"/>
          </a:xfrm>
        </p:spPr>
        <p:txBody>
          <a:bodyPr anchor="t">
            <a:noAutofit/>
          </a:bodyPr>
          <a:lstStyle>
            <a:lvl1pPr algn="r">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11" name="Subtitle 2"/>
          <p:cNvSpPr>
            <a:spLocks noGrp="1"/>
          </p:cNvSpPr>
          <p:nvPr>
            <p:ph type="subTitle" idx="1" hasCustomPrompt="1"/>
          </p:nvPr>
        </p:nvSpPr>
        <p:spPr>
          <a:xfrm>
            <a:off x="1836075" y="655321"/>
            <a:ext cx="5543762" cy="333357"/>
          </a:xfrm>
        </p:spPr>
        <p:txBody>
          <a:bodyPr>
            <a:noAutofit/>
          </a:bodyPr>
          <a:lstStyle>
            <a:lvl1pPr marL="0" indent="0" algn="r">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
        <p:nvSpPr>
          <p:cNvPr id="13" name="Text Placeholder 19"/>
          <p:cNvSpPr>
            <a:spLocks noGrp="1"/>
          </p:cNvSpPr>
          <p:nvPr>
            <p:ph type="body" sz="quarter" idx="13" hasCustomPrompt="1"/>
          </p:nvPr>
        </p:nvSpPr>
        <p:spPr>
          <a:xfrm>
            <a:off x="5274918" y="7391526"/>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client(s) in Arial 11 </a:t>
            </a:r>
            <a:r>
              <a:rPr lang="en-US" dirty="0" err="1"/>
              <a:t>pt</a:t>
            </a:r>
            <a:endParaRPr lang="en-GB" dirty="0"/>
          </a:p>
        </p:txBody>
      </p:sp>
      <p:sp>
        <p:nvSpPr>
          <p:cNvPr id="14" name="TextBox 13"/>
          <p:cNvSpPr txBox="1"/>
          <p:nvPr userDrawn="1"/>
        </p:nvSpPr>
        <p:spPr>
          <a:xfrm>
            <a:off x="5274916" y="708127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Client</a:t>
            </a:r>
          </a:p>
        </p:txBody>
      </p:sp>
      <p:sp>
        <p:nvSpPr>
          <p:cNvPr id="15" name="TextBox 14"/>
          <p:cNvSpPr txBox="1"/>
          <p:nvPr userDrawn="1"/>
        </p:nvSpPr>
        <p:spPr>
          <a:xfrm>
            <a:off x="5274918" y="789738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Main contractor</a:t>
            </a:r>
          </a:p>
        </p:txBody>
      </p:sp>
      <p:sp>
        <p:nvSpPr>
          <p:cNvPr id="16" name="TextBox 15"/>
          <p:cNvSpPr txBox="1"/>
          <p:nvPr userDrawn="1"/>
        </p:nvSpPr>
        <p:spPr>
          <a:xfrm>
            <a:off x="5274916" y="463976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Application</a:t>
            </a:r>
          </a:p>
        </p:txBody>
      </p:sp>
      <p:sp>
        <p:nvSpPr>
          <p:cNvPr id="17" name="TextBox 16"/>
          <p:cNvSpPr txBox="1"/>
          <p:nvPr userDrawn="1"/>
        </p:nvSpPr>
        <p:spPr>
          <a:xfrm>
            <a:off x="5274916" y="6267837"/>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Sector</a:t>
            </a:r>
          </a:p>
        </p:txBody>
      </p:sp>
      <p:sp>
        <p:nvSpPr>
          <p:cNvPr id="18" name="Text Placeholder 19"/>
          <p:cNvSpPr>
            <a:spLocks noGrp="1"/>
          </p:cNvSpPr>
          <p:nvPr>
            <p:ph type="body" sz="quarter" idx="14" hasCustomPrompt="1"/>
          </p:nvPr>
        </p:nvSpPr>
        <p:spPr>
          <a:xfrm>
            <a:off x="5274918" y="8201856"/>
            <a:ext cx="2011680" cy="493468"/>
          </a:xfrm>
        </p:spPr>
        <p:txBody>
          <a:bodyPr lIns="91440" tIns="0" rIns="91440" bIns="18288">
            <a:noAutofit/>
          </a:bodyPr>
          <a:lstStyle>
            <a:lvl1pPr marL="0" indent="0">
              <a:lnSpc>
                <a:spcPct val="100000"/>
              </a:lnSpc>
              <a:spcBef>
                <a:spcPts val="0"/>
              </a:spcBef>
              <a:buFontTx/>
              <a:buNone/>
              <a:defRPr sz="1100" b="0" baseline="0">
                <a:solidFill>
                  <a:schemeClr val="bg1"/>
                </a:solidFill>
                <a:latin typeface="Arial" panose="020B0604020202020204" pitchFamily="34" charset="0"/>
                <a:cs typeface="Arial" panose="020B0604020202020204" pitchFamily="34" charset="0"/>
              </a:defRPr>
            </a:lvl1pPr>
          </a:lstStyle>
          <a:p>
            <a:pPr lvl="0"/>
            <a:r>
              <a:rPr lang="en-US" dirty="0"/>
              <a:t>Add contractor in Arial 11 </a:t>
            </a:r>
            <a:r>
              <a:rPr lang="en-US" dirty="0" err="1"/>
              <a:t>pt</a:t>
            </a:r>
            <a:endParaRPr lang="en-GB" dirty="0"/>
          </a:p>
        </p:txBody>
      </p:sp>
      <p:sp>
        <p:nvSpPr>
          <p:cNvPr id="19" name="Text Placeholder 19"/>
          <p:cNvSpPr>
            <a:spLocks noGrp="1"/>
          </p:cNvSpPr>
          <p:nvPr>
            <p:ph type="body" sz="quarter" idx="15" hasCustomPrompt="1"/>
          </p:nvPr>
        </p:nvSpPr>
        <p:spPr>
          <a:xfrm>
            <a:off x="5274918" y="4938462"/>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application in Arial 11 </a:t>
            </a:r>
            <a:r>
              <a:rPr lang="en-US" dirty="0" err="1"/>
              <a:t>pt</a:t>
            </a:r>
            <a:endParaRPr lang="en-US" dirty="0"/>
          </a:p>
        </p:txBody>
      </p:sp>
      <p:sp>
        <p:nvSpPr>
          <p:cNvPr id="20" name="Text Placeholder 19"/>
          <p:cNvSpPr>
            <a:spLocks noGrp="1"/>
          </p:cNvSpPr>
          <p:nvPr>
            <p:ph type="body" sz="quarter" idx="16" hasCustomPrompt="1"/>
          </p:nvPr>
        </p:nvSpPr>
        <p:spPr>
          <a:xfrm>
            <a:off x="5274918" y="6564593"/>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market in Arial 11 </a:t>
            </a:r>
            <a:r>
              <a:rPr lang="en-US" dirty="0" err="1"/>
              <a:t>pt</a:t>
            </a:r>
            <a:endParaRPr lang="en-GB" dirty="0"/>
          </a:p>
        </p:txBody>
      </p:sp>
      <p:sp>
        <p:nvSpPr>
          <p:cNvPr id="23" name="Picture Placeholder 41"/>
          <p:cNvSpPr>
            <a:spLocks noGrp="1"/>
          </p:cNvSpPr>
          <p:nvPr>
            <p:ph type="pic" sz="quarter" idx="21"/>
          </p:nvPr>
        </p:nvSpPr>
        <p:spPr>
          <a:xfrm>
            <a:off x="179837" y="1080000"/>
            <a:ext cx="7200000" cy="3420000"/>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4" name="Text Placeholder 19"/>
          <p:cNvSpPr>
            <a:spLocks noGrp="1"/>
          </p:cNvSpPr>
          <p:nvPr>
            <p:ph type="body" sz="quarter" idx="22" hasCustomPrompt="1"/>
          </p:nvPr>
        </p:nvSpPr>
        <p:spPr>
          <a:xfrm>
            <a:off x="5274918" y="9845049"/>
            <a:ext cx="2011680" cy="645881"/>
          </a:xfrm>
        </p:spPr>
        <p:txBody>
          <a:bodyPr lIns="91440" tIns="0" rIns="91440" bIns="18288">
            <a:noAutofit/>
          </a:bodyPr>
          <a:lstStyle>
            <a:lvl1pPr marL="0" indent="0">
              <a:lnSpc>
                <a:spcPct val="100000"/>
              </a:lnSpc>
              <a:spcBef>
                <a:spcPts val="0"/>
              </a:spcBef>
              <a:buFontTx/>
              <a:buNone/>
              <a:defRPr sz="1100">
                <a:solidFill>
                  <a:schemeClr val="bg1"/>
                </a:solidFill>
                <a:latin typeface="Arial" panose="020B0604020202020204" pitchFamily="34" charset="0"/>
                <a:cs typeface="Arial" panose="020B0604020202020204" pitchFamily="34" charset="0"/>
              </a:defRPr>
            </a:lvl1pPr>
          </a:lstStyle>
          <a:p>
            <a:pPr lvl="0"/>
            <a:r>
              <a:rPr lang="en-US" dirty="0"/>
              <a:t>Add business unit name (s) in Arial 11pt</a:t>
            </a:r>
          </a:p>
        </p:txBody>
      </p:sp>
      <p:sp>
        <p:nvSpPr>
          <p:cNvPr id="25" name="TextBox 24"/>
          <p:cNvSpPr txBox="1"/>
          <p:nvPr userDrawn="1"/>
        </p:nvSpPr>
        <p:spPr>
          <a:xfrm>
            <a:off x="5274916" y="9537959"/>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Keller companies</a:t>
            </a:r>
          </a:p>
        </p:txBody>
      </p:sp>
      <p:sp>
        <p:nvSpPr>
          <p:cNvPr id="26" name="Text Placeholder 19"/>
          <p:cNvSpPr>
            <a:spLocks noGrp="1"/>
          </p:cNvSpPr>
          <p:nvPr>
            <p:ph type="body" sz="quarter" idx="26" hasCustomPrompt="1"/>
          </p:nvPr>
        </p:nvSpPr>
        <p:spPr>
          <a:xfrm>
            <a:off x="5274918" y="9020117"/>
            <a:ext cx="2011680" cy="493776"/>
          </a:xfrm>
        </p:spPr>
        <p:txBody>
          <a:bodyPr lIns="91440" tIns="0" rIns="91440" bIns="18288">
            <a:noAutofit/>
          </a:bodyPr>
          <a:lstStyle>
            <a:lvl1pPr marL="0" indent="0">
              <a:lnSpc>
                <a:spcPct val="100000"/>
              </a:lnSpc>
              <a:buFontTx/>
              <a:buNone/>
              <a:defRPr sz="1100" baseline="0">
                <a:solidFill>
                  <a:schemeClr val="bg1"/>
                </a:solidFill>
                <a:latin typeface="Arial" panose="020B0604020202020204" pitchFamily="34" charset="0"/>
                <a:cs typeface="Arial" panose="020B0604020202020204" pitchFamily="34" charset="0"/>
              </a:defRPr>
            </a:lvl1pPr>
          </a:lstStyle>
          <a:p>
            <a:pPr lvl="0"/>
            <a:r>
              <a:rPr lang="en-US" dirty="0"/>
              <a:t>Add value if appropriate, or delete off slide master</a:t>
            </a:r>
            <a:endParaRPr lang="en-GB" dirty="0"/>
          </a:p>
        </p:txBody>
      </p:sp>
      <p:sp>
        <p:nvSpPr>
          <p:cNvPr id="27" name="TextBox 26"/>
          <p:cNvSpPr txBox="1"/>
          <p:nvPr userDrawn="1"/>
        </p:nvSpPr>
        <p:spPr>
          <a:xfrm>
            <a:off x="5274918" y="8711786"/>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Contract Value</a:t>
            </a:r>
          </a:p>
        </p:txBody>
      </p:sp>
      <p:sp>
        <p:nvSpPr>
          <p:cNvPr id="28" name="Text Placeholder 4"/>
          <p:cNvSpPr>
            <a:spLocks noGrp="1"/>
          </p:cNvSpPr>
          <p:nvPr>
            <p:ph type="body" sz="quarter" idx="27" hasCustomPrompt="1"/>
          </p:nvPr>
        </p:nvSpPr>
        <p:spPr>
          <a:xfrm>
            <a:off x="179999" y="6048000"/>
            <a:ext cx="4932000" cy="3600000"/>
          </a:xfrm>
        </p:spPr>
        <p:txBody>
          <a:bodyPr tIns="91440" rIns="91440">
            <a:noAutofit/>
          </a:bodyPr>
          <a:lstStyle>
            <a:lvl1pPr marL="231790" indent="-231790">
              <a:buClr>
                <a:schemeClr val="accent2"/>
              </a:buClr>
              <a:buFont typeface="Arial" panose="020B0604020202020204" pitchFamily="34" charset="0"/>
              <a:buChar char="•"/>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Click to edit Master text styles, Arial Bold 13 </a:t>
            </a:r>
            <a:r>
              <a:rPr lang="en-US" dirty="0" err="1"/>
              <a:t>pt</a:t>
            </a:r>
            <a:endParaRPr lang="en-US" dirty="0"/>
          </a:p>
          <a:p>
            <a:pPr lvl="1"/>
            <a:r>
              <a:rPr lang="en-US" dirty="0"/>
              <a:t>Second level, Arial 10 </a:t>
            </a:r>
            <a:r>
              <a:rPr lang="en-US" dirty="0" err="1"/>
              <a:t>pt</a:t>
            </a:r>
            <a:endParaRPr lang="en-US" dirty="0"/>
          </a:p>
        </p:txBody>
      </p:sp>
      <p:sp>
        <p:nvSpPr>
          <p:cNvPr id="29" name="TextBox 28"/>
          <p:cNvSpPr txBox="1"/>
          <p:nvPr userDrawn="1"/>
        </p:nvSpPr>
        <p:spPr>
          <a:xfrm>
            <a:off x="5274916" y="544917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Technique</a:t>
            </a:r>
          </a:p>
        </p:txBody>
      </p:sp>
      <p:sp>
        <p:nvSpPr>
          <p:cNvPr id="30" name="Text Placeholder 19"/>
          <p:cNvSpPr>
            <a:spLocks noGrp="1"/>
          </p:cNvSpPr>
          <p:nvPr>
            <p:ph type="body" sz="quarter" idx="28" hasCustomPrompt="1"/>
          </p:nvPr>
        </p:nvSpPr>
        <p:spPr>
          <a:xfrm>
            <a:off x="5274918" y="5753844"/>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technique in Arial 11 </a:t>
            </a:r>
            <a:r>
              <a:rPr lang="en-US" dirty="0" err="1"/>
              <a:t>pt</a:t>
            </a:r>
            <a:endParaRPr lang="en-US" dirty="0"/>
          </a:p>
        </p:txBody>
      </p:sp>
      <p:sp>
        <p:nvSpPr>
          <p:cNvPr id="35" name="TextBox 34"/>
          <p:cNvSpPr txBox="1"/>
          <p:nvPr userDrawn="1"/>
        </p:nvSpPr>
        <p:spPr>
          <a:xfrm>
            <a:off x="324000" y="4554000"/>
            <a:ext cx="4412903" cy="294372"/>
          </a:xfrm>
          <a:prstGeom prst="rect">
            <a:avLst/>
          </a:prstGeom>
          <a:noFill/>
        </p:spPr>
        <p:txBody>
          <a:bodyPr wrap="none" rtlCol="0">
            <a:noAutofit/>
          </a:bodyPr>
          <a:lstStyle/>
          <a:p>
            <a:pPr>
              <a:lnSpc>
                <a:spcPct val="100000"/>
              </a:lnSpc>
            </a:pPr>
            <a:r>
              <a:rPr lang="en-GB" sz="1300" b="1" dirty="0">
                <a:solidFill>
                  <a:srgbClr val="002060"/>
                </a:solidFill>
                <a:latin typeface="Arial" panose="020B0604020202020204" pitchFamily="34" charset="0"/>
                <a:cs typeface="Arial" panose="020B0604020202020204" pitchFamily="34" charset="0"/>
              </a:rPr>
              <a:t>Key achievements</a:t>
            </a:r>
          </a:p>
        </p:txBody>
      </p:sp>
      <p:sp>
        <p:nvSpPr>
          <p:cNvPr id="36" name="Text Placeholder 19"/>
          <p:cNvSpPr>
            <a:spLocks noGrp="1"/>
          </p:cNvSpPr>
          <p:nvPr>
            <p:ph type="body" sz="quarter" idx="20" hasCustomPrompt="1"/>
          </p:nvPr>
        </p:nvSpPr>
        <p:spPr>
          <a:xfrm>
            <a:off x="314896" y="4967999"/>
            <a:ext cx="4788000" cy="936000"/>
          </a:xfrm>
          <a:noFill/>
        </p:spPr>
        <p:txBody>
          <a:bodyPr wrap="square" rIns="45720">
            <a:noAutofit/>
          </a:bodyPr>
          <a:lstStyle>
            <a:lvl1pPr marL="171462" indent="-171462">
              <a:lnSpc>
                <a:spcPct val="100000"/>
              </a:lnSpc>
              <a:spcBef>
                <a:spcPts val="0"/>
              </a:spcBef>
              <a:spcAft>
                <a:spcPts val="300"/>
              </a:spcAft>
              <a:buClr>
                <a:srgbClr val="002060"/>
              </a:buClr>
              <a:buFont typeface="Arial" panose="020B0604020202020204" pitchFamily="34" charset="0"/>
              <a:buChar char="•"/>
              <a:tabLst>
                <a:tab pos="177812" algn="l"/>
              </a:tabLst>
              <a:defRPr sz="1000">
                <a:solidFill>
                  <a:schemeClr val="tx1"/>
                </a:solidFill>
                <a:latin typeface="Arial" panose="020B0604020202020204" pitchFamily="34" charset="0"/>
                <a:cs typeface="Arial" panose="020B0604020202020204" pitchFamily="34" charset="0"/>
              </a:defRPr>
            </a:lvl1pPr>
          </a:lstStyle>
          <a:p>
            <a:pPr lvl="0"/>
            <a:r>
              <a:rPr lang="en-US" dirty="0"/>
              <a:t>In Arial 10 </a:t>
            </a:r>
            <a:r>
              <a:rPr lang="en-US" dirty="0" err="1"/>
              <a:t>pt</a:t>
            </a:r>
            <a:r>
              <a:rPr lang="en-US" dirty="0"/>
              <a:t>, bullet point highlights / impressive outcomes.</a:t>
            </a:r>
            <a:endParaRPr lang="en-GB" dirty="0"/>
          </a:p>
        </p:txBody>
      </p:sp>
      <p:sp>
        <p:nvSpPr>
          <p:cNvPr id="47" name="Freeform 13"/>
          <p:cNvSpPr>
            <a:spLocks noChangeAspect="1"/>
          </p:cNvSpPr>
          <p:nvPr userDrawn="1"/>
        </p:nvSpPr>
        <p:spPr bwMode="auto">
          <a:xfrm>
            <a:off x="179837" y="9712260"/>
            <a:ext cx="5040000" cy="979553"/>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8" name="Picture 4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837" y="339670"/>
            <a:ext cx="1440000" cy="409700"/>
          </a:xfrm>
          <a:prstGeom prst="rect">
            <a:avLst/>
          </a:prstGeom>
        </p:spPr>
      </p:pic>
      <p:sp>
        <p:nvSpPr>
          <p:cNvPr id="49" name="Text Placeholder 2"/>
          <p:cNvSpPr>
            <a:spLocks noGrp="1"/>
          </p:cNvSpPr>
          <p:nvPr>
            <p:ph type="body" sz="quarter" idx="33" hasCustomPrompt="1"/>
          </p:nvPr>
        </p:nvSpPr>
        <p:spPr>
          <a:xfrm>
            <a:off x="316799" y="9792000"/>
            <a:ext cx="3780000" cy="750532"/>
          </a:xfrm>
        </p:spPr>
        <p:txBody>
          <a:bodyPr/>
          <a:lstStyle>
            <a:lvl1pPr marL="0" indent="0">
              <a:buNone/>
              <a:defRPr lang="en-GB" sz="1000" b="0" i="0" baseline="0">
                <a:effectLst/>
              </a:defRPr>
            </a:lvl1pPr>
            <a:lvl2pPr marL="377994" indent="0">
              <a:buNone/>
              <a:defRPr/>
            </a:lvl2pPr>
            <a:lvl3pPr marL="755989" indent="0">
              <a:buNone/>
              <a:defRPr/>
            </a:lvl3pPr>
            <a:lvl4pPr marL="1133982" indent="0">
              <a:buNone/>
              <a:defRPr/>
            </a:lvl4pPr>
            <a:lvl5pPr marL="1511976" indent="0">
              <a:buNone/>
              <a:defRPr/>
            </a:lvl5p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Add customer feedback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in quotes; including job title, type of client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000" dirty="0">
                <a:effectLst/>
                <a:latin typeface="Arial" panose="020B0604020202020204" pitchFamily="34" charset="0"/>
                <a:ea typeface="Calibri" panose="020F0502020204030204" pitchFamily="34" charset="0"/>
                <a:cs typeface="Times New Roman" panose="02020603050405020304" pitchFamily="18" charset="0"/>
              </a:rPr>
              <a:t> Commercial Director, Residential Developer)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bold</a:t>
            </a:r>
          </a:p>
          <a:p>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237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7" name="Rectangle 6"/>
          <p:cNvSpPr/>
          <p:nvPr userDrawn="1"/>
        </p:nvSpPr>
        <p:spPr>
          <a:xfrm>
            <a:off x="5219837" y="4591322"/>
            <a:ext cx="2160000" cy="61004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0" name="Title 1"/>
          <p:cNvSpPr>
            <a:spLocks noGrp="1"/>
          </p:cNvSpPr>
          <p:nvPr>
            <p:ph type="ctrTitle" hasCustomPrompt="1"/>
          </p:nvPr>
        </p:nvSpPr>
        <p:spPr>
          <a:xfrm>
            <a:off x="1836238" y="339670"/>
            <a:ext cx="5543762" cy="291418"/>
          </a:xfrm>
        </p:spPr>
        <p:txBody>
          <a:bodyPr anchor="t">
            <a:noAutofit/>
          </a:bodyPr>
          <a:lstStyle>
            <a:lvl1pPr algn="r">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11" name="Subtitle 2"/>
          <p:cNvSpPr>
            <a:spLocks noGrp="1"/>
          </p:cNvSpPr>
          <p:nvPr>
            <p:ph type="subTitle" idx="1" hasCustomPrompt="1"/>
          </p:nvPr>
        </p:nvSpPr>
        <p:spPr>
          <a:xfrm>
            <a:off x="1836238" y="655321"/>
            <a:ext cx="5543762" cy="333357"/>
          </a:xfrm>
        </p:spPr>
        <p:txBody>
          <a:bodyPr>
            <a:noAutofit/>
          </a:bodyPr>
          <a:lstStyle>
            <a:lvl1pPr marL="0" indent="0" algn="r">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
        <p:nvSpPr>
          <p:cNvPr id="23" name="Picture Placeholder 41"/>
          <p:cNvSpPr>
            <a:spLocks noGrp="1"/>
          </p:cNvSpPr>
          <p:nvPr>
            <p:ph type="pic" sz="quarter" idx="21"/>
          </p:nvPr>
        </p:nvSpPr>
        <p:spPr>
          <a:xfrm>
            <a:off x="179836" y="1080000"/>
            <a:ext cx="7200164" cy="3420000"/>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8" name="Text Placeholder 4"/>
          <p:cNvSpPr>
            <a:spLocks noGrp="1"/>
          </p:cNvSpPr>
          <p:nvPr>
            <p:ph type="body" sz="quarter" idx="27" hasCustomPrompt="1"/>
          </p:nvPr>
        </p:nvSpPr>
        <p:spPr>
          <a:xfrm>
            <a:off x="179999" y="4591322"/>
            <a:ext cx="4932000" cy="5056678"/>
          </a:xfrm>
        </p:spPr>
        <p:txBody>
          <a:bodyPr tIns="91440" rIns="91440">
            <a:noAutofit/>
          </a:bodyPr>
          <a:lstStyle>
            <a:lvl1pPr marL="0" indent="0">
              <a:buClr>
                <a:schemeClr val="accent2"/>
              </a:buClr>
              <a:buFont typeface="Arial" panose="020B0604020202020204" pitchFamily="34" charset="0"/>
              <a:buNone/>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Continuation Page only</a:t>
            </a:r>
          </a:p>
          <a:p>
            <a:pPr lvl="1"/>
            <a:r>
              <a:rPr lang="en-US" dirty="0"/>
              <a:t>Second level, Arial 10 </a:t>
            </a:r>
            <a:r>
              <a:rPr lang="en-US" dirty="0" err="1"/>
              <a:t>pt</a:t>
            </a:r>
            <a:endParaRPr lang="en-US" dirty="0"/>
          </a:p>
        </p:txBody>
      </p:sp>
      <p:sp>
        <p:nvSpPr>
          <p:cNvPr id="47" name="Freeform 13"/>
          <p:cNvSpPr>
            <a:spLocks noChangeAspect="1"/>
          </p:cNvSpPr>
          <p:nvPr userDrawn="1"/>
        </p:nvSpPr>
        <p:spPr bwMode="auto">
          <a:xfrm>
            <a:off x="179837" y="9712260"/>
            <a:ext cx="5040000" cy="979553"/>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837" y="339670"/>
            <a:ext cx="1440000" cy="409700"/>
          </a:xfrm>
          <a:prstGeom prst="rect">
            <a:avLst/>
          </a:prstGeom>
        </p:spPr>
      </p:pic>
    </p:spTree>
    <p:extLst>
      <p:ext uri="{BB962C8B-B14F-4D97-AF65-F5344CB8AC3E}">
        <p14:creationId xmlns:p14="http://schemas.microsoft.com/office/powerpoint/2010/main" val="288417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Vertical Picture">
    <p:spTree>
      <p:nvGrpSpPr>
        <p:cNvPr id="1" name=""/>
        <p:cNvGrpSpPr/>
        <p:nvPr/>
      </p:nvGrpSpPr>
      <p:grpSpPr>
        <a:xfrm>
          <a:off x="0" y="0"/>
          <a:ext cx="0" cy="0"/>
          <a:chOff x="0" y="0"/>
          <a:chExt cx="0" cy="0"/>
        </a:xfrm>
      </p:grpSpPr>
      <p:sp>
        <p:nvSpPr>
          <p:cNvPr id="33" name="Rectangle 32"/>
          <p:cNvSpPr/>
          <p:nvPr userDrawn="1"/>
        </p:nvSpPr>
        <p:spPr>
          <a:xfrm>
            <a:off x="5219837" y="1080000"/>
            <a:ext cx="2160000" cy="341932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
        <p:nvSpPr>
          <p:cNvPr id="43" name="Freeform 9"/>
          <p:cNvSpPr>
            <a:spLocks noChangeAspect="1"/>
          </p:cNvSpPr>
          <p:nvPr userDrawn="1"/>
        </p:nvSpPr>
        <p:spPr bwMode="auto">
          <a:xfrm>
            <a:off x="5219838" y="1078348"/>
            <a:ext cx="2163574" cy="513657"/>
          </a:xfrm>
          <a:custGeom>
            <a:avLst/>
            <a:gdLst>
              <a:gd name="T0" fmla="*/ 3758 w 3758"/>
              <a:gd name="T1" fmla="*/ 0 h 383"/>
              <a:gd name="T2" fmla="*/ 118 w 3758"/>
              <a:gd name="T3" fmla="*/ 0 h 383"/>
              <a:gd name="T4" fmla="*/ 95 w 3758"/>
              <a:gd name="T5" fmla="*/ 0 h 383"/>
              <a:gd name="T6" fmla="*/ 0 w 3758"/>
              <a:gd name="T7" fmla="*/ 0 h 383"/>
              <a:gd name="T8" fmla="*/ 0 w 3758"/>
              <a:gd name="T9" fmla="*/ 190 h 383"/>
              <a:gd name="T10" fmla="*/ 0 w 3758"/>
              <a:gd name="T11" fmla="*/ 190 h 383"/>
              <a:gd name="T12" fmla="*/ 0 w 3758"/>
              <a:gd name="T13" fmla="*/ 190 h 383"/>
              <a:gd name="T14" fmla="*/ 95 w 3758"/>
              <a:gd name="T15" fmla="*/ 286 h 383"/>
              <a:gd name="T16" fmla="*/ 95 w 3758"/>
              <a:gd name="T17" fmla="*/ 286 h 383"/>
              <a:gd name="T18" fmla="*/ 189 w 3758"/>
              <a:gd name="T19" fmla="*/ 383 h 383"/>
              <a:gd name="T20" fmla="*/ 282 w 3758"/>
              <a:gd name="T21" fmla="*/ 286 h 383"/>
              <a:gd name="T22" fmla="*/ 3758 w 3758"/>
              <a:gd name="T23" fmla="*/ 286 h 383"/>
              <a:gd name="T24" fmla="*/ 3758 w 3758"/>
              <a:gd name="T25" fmla="*/ 0 h 383"/>
              <a:gd name="connsiteX0" fmla="*/ 10000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10000 w 10000"/>
              <a:gd name="connsiteY12" fmla="*/ 0 h 10000"/>
              <a:gd name="connsiteX0" fmla="*/ 10000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10000 w 10000"/>
              <a:gd name="connsiteY12" fmla="*/ 0 h 10000"/>
              <a:gd name="connsiteX0" fmla="*/ 10000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10000 w 10000"/>
              <a:gd name="connsiteY12" fmla="*/ 0 h 10000"/>
              <a:gd name="connsiteX0" fmla="*/ 3962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3962 w 10000"/>
              <a:gd name="connsiteY12" fmla="*/ 0 h 10000"/>
              <a:gd name="connsiteX0" fmla="*/ 3962 w 4274"/>
              <a:gd name="connsiteY0" fmla="*/ 0 h 10000"/>
              <a:gd name="connsiteX1" fmla="*/ 314 w 4274"/>
              <a:gd name="connsiteY1" fmla="*/ 0 h 10000"/>
              <a:gd name="connsiteX2" fmla="*/ 253 w 4274"/>
              <a:gd name="connsiteY2" fmla="*/ 0 h 10000"/>
              <a:gd name="connsiteX3" fmla="*/ 0 w 4274"/>
              <a:gd name="connsiteY3" fmla="*/ 0 h 10000"/>
              <a:gd name="connsiteX4" fmla="*/ 0 w 4274"/>
              <a:gd name="connsiteY4" fmla="*/ 4961 h 10000"/>
              <a:gd name="connsiteX5" fmla="*/ 0 w 4274"/>
              <a:gd name="connsiteY5" fmla="*/ 4961 h 10000"/>
              <a:gd name="connsiteX6" fmla="*/ 0 w 4274"/>
              <a:gd name="connsiteY6" fmla="*/ 4961 h 10000"/>
              <a:gd name="connsiteX7" fmla="*/ 253 w 4274"/>
              <a:gd name="connsiteY7" fmla="*/ 7467 h 10000"/>
              <a:gd name="connsiteX8" fmla="*/ 253 w 4274"/>
              <a:gd name="connsiteY8" fmla="*/ 7467 h 10000"/>
              <a:gd name="connsiteX9" fmla="*/ 503 w 4274"/>
              <a:gd name="connsiteY9" fmla="*/ 10000 h 10000"/>
              <a:gd name="connsiteX10" fmla="*/ 750 w 4274"/>
              <a:gd name="connsiteY10" fmla="*/ 7467 h 10000"/>
              <a:gd name="connsiteX11" fmla="*/ 4274 w 4274"/>
              <a:gd name="connsiteY11" fmla="*/ 7467 h 10000"/>
              <a:gd name="connsiteX12" fmla="*/ 3962 w 4274"/>
              <a:gd name="connsiteY12" fmla="*/ 0 h 10000"/>
              <a:gd name="connsiteX0" fmla="*/ 9977 w 10000"/>
              <a:gd name="connsiteY0" fmla="*/ 0 h 10000"/>
              <a:gd name="connsiteX1" fmla="*/ 735 w 10000"/>
              <a:gd name="connsiteY1" fmla="*/ 0 h 10000"/>
              <a:gd name="connsiteX2" fmla="*/ 592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592 w 10000"/>
              <a:gd name="connsiteY7" fmla="*/ 7467 h 10000"/>
              <a:gd name="connsiteX8" fmla="*/ 592 w 10000"/>
              <a:gd name="connsiteY8" fmla="*/ 7467 h 10000"/>
              <a:gd name="connsiteX9" fmla="*/ 1177 w 10000"/>
              <a:gd name="connsiteY9" fmla="*/ 10000 h 10000"/>
              <a:gd name="connsiteX10" fmla="*/ 1755 w 10000"/>
              <a:gd name="connsiteY10" fmla="*/ 7467 h 10000"/>
              <a:gd name="connsiteX11" fmla="*/ 10000 w 10000"/>
              <a:gd name="connsiteY11" fmla="*/ 7467 h 10000"/>
              <a:gd name="connsiteX12" fmla="*/ 9977 w 10000"/>
              <a:gd name="connsiteY12" fmla="*/ 0 h 10000"/>
              <a:gd name="connsiteX0" fmla="*/ 9977 w 10022"/>
              <a:gd name="connsiteY0" fmla="*/ 0 h 10000"/>
              <a:gd name="connsiteX1" fmla="*/ 735 w 10022"/>
              <a:gd name="connsiteY1" fmla="*/ 0 h 10000"/>
              <a:gd name="connsiteX2" fmla="*/ 592 w 10022"/>
              <a:gd name="connsiteY2" fmla="*/ 0 h 10000"/>
              <a:gd name="connsiteX3" fmla="*/ 0 w 10022"/>
              <a:gd name="connsiteY3" fmla="*/ 0 h 10000"/>
              <a:gd name="connsiteX4" fmla="*/ 0 w 10022"/>
              <a:gd name="connsiteY4" fmla="*/ 4961 h 10000"/>
              <a:gd name="connsiteX5" fmla="*/ 0 w 10022"/>
              <a:gd name="connsiteY5" fmla="*/ 4961 h 10000"/>
              <a:gd name="connsiteX6" fmla="*/ 0 w 10022"/>
              <a:gd name="connsiteY6" fmla="*/ 4961 h 10000"/>
              <a:gd name="connsiteX7" fmla="*/ 592 w 10022"/>
              <a:gd name="connsiteY7" fmla="*/ 7467 h 10000"/>
              <a:gd name="connsiteX8" fmla="*/ 592 w 10022"/>
              <a:gd name="connsiteY8" fmla="*/ 7467 h 10000"/>
              <a:gd name="connsiteX9" fmla="*/ 1177 w 10022"/>
              <a:gd name="connsiteY9" fmla="*/ 10000 h 10000"/>
              <a:gd name="connsiteX10" fmla="*/ 1755 w 10022"/>
              <a:gd name="connsiteY10" fmla="*/ 7467 h 10000"/>
              <a:gd name="connsiteX11" fmla="*/ 10022 w 10022"/>
              <a:gd name="connsiteY11" fmla="*/ 7467 h 10000"/>
              <a:gd name="connsiteX12" fmla="*/ 9977 w 10022"/>
              <a:gd name="connsiteY12" fmla="*/ 0 h 10000"/>
              <a:gd name="connsiteX0" fmla="*/ 10065 w 10065"/>
              <a:gd name="connsiteY0" fmla="*/ 0 h 10000"/>
              <a:gd name="connsiteX1" fmla="*/ 735 w 10065"/>
              <a:gd name="connsiteY1" fmla="*/ 0 h 10000"/>
              <a:gd name="connsiteX2" fmla="*/ 592 w 10065"/>
              <a:gd name="connsiteY2" fmla="*/ 0 h 10000"/>
              <a:gd name="connsiteX3" fmla="*/ 0 w 10065"/>
              <a:gd name="connsiteY3" fmla="*/ 0 h 10000"/>
              <a:gd name="connsiteX4" fmla="*/ 0 w 10065"/>
              <a:gd name="connsiteY4" fmla="*/ 4961 h 10000"/>
              <a:gd name="connsiteX5" fmla="*/ 0 w 10065"/>
              <a:gd name="connsiteY5" fmla="*/ 4961 h 10000"/>
              <a:gd name="connsiteX6" fmla="*/ 0 w 10065"/>
              <a:gd name="connsiteY6" fmla="*/ 4961 h 10000"/>
              <a:gd name="connsiteX7" fmla="*/ 592 w 10065"/>
              <a:gd name="connsiteY7" fmla="*/ 7467 h 10000"/>
              <a:gd name="connsiteX8" fmla="*/ 592 w 10065"/>
              <a:gd name="connsiteY8" fmla="*/ 7467 h 10000"/>
              <a:gd name="connsiteX9" fmla="*/ 1177 w 10065"/>
              <a:gd name="connsiteY9" fmla="*/ 10000 h 10000"/>
              <a:gd name="connsiteX10" fmla="*/ 1755 w 10065"/>
              <a:gd name="connsiteY10" fmla="*/ 7467 h 10000"/>
              <a:gd name="connsiteX11" fmla="*/ 10022 w 10065"/>
              <a:gd name="connsiteY11" fmla="*/ 7467 h 10000"/>
              <a:gd name="connsiteX12" fmla="*/ 10065 w 10065"/>
              <a:gd name="connsiteY12" fmla="*/ 0 h 10000"/>
              <a:gd name="connsiteX0" fmla="*/ 10043 w 10044"/>
              <a:gd name="connsiteY0" fmla="*/ 0 h 10000"/>
              <a:gd name="connsiteX1" fmla="*/ 735 w 10044"/>
              <a:gd name="connsiteY1" fmla="*/ 0 h 10000"/>
              <a:gd name="connsiteX2" fmla="*/ 592 w 10044"/>
              <a:gd name="connsiteY2" fmla="*/ 0 h 10000"/>
              <a:gd name="connsiteX3" fmla="*/ 0 w 10044"/>
              <a:gd name="connsiteY3" fmla="*/ 0 h 10000"/>
              <a:gd name="connsiteX4" fmla="*/ 0 w 10044"/>
              <a:gd name="connsiteY4" fmla="*/ 4961 h 10000"/>
              <a:gd name="connsiteX5" fmla="*/ 0 w 10044"/>
              <a:gd name="connsiteY5" fmla="*/ 4961 h 10000"/>
              <a:gd name="connsiteX6" fmla="*/ 0 w 10044"/>
              <a:gd name="connsiteY6" fmla="*/ 4961 h 10000"/>
              <a:gd name="connsiteX7" fmla="*/ 592 w 10044"/>
              <a:gd name="connsiteY7" fmla="*/ 7467 h 10000"/>
              <a:gd name="connsiteX8" fmla="*/ 592 w 10044"/>
              <a:gd name="connsiteY8" fmla="*/ 7467 h 10000"/>
              <a:gd name="connsiteX9" fmla="*/ 1177 w 10044"/>
              <a:gd name="connsiteY9" fmla="*/ 10000 h 10000"/>
              <a:gd name="connsiteX10" fmla="*/ 1755 w 10044"/>
              <a:gd name="connsiteY10" fmla="*/ 7467 h 10000"/>
              <a:gd name="connsiteX11" fmla="*/ 10022 w 10044"/>
              <a:gd name="connsiteY11" fmla="*/ 7467 h 10000"/>
              <a:gd name="connsiteX12" fmla="*/ 10043 w 10044"/>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 h="10000">
                <a:moveTo>
                  <a:pt x="10043" y="0"/>
                </a:moveTo>
                <a:lnTo>
                  <a:pt x="735" y="0"/>
                </a:lnTo>
                <a:lnTo>
                  <a:pt x="592" y="0"/>
                </a:lnTo>
                <a:lnTo>
                  <a:pt x="0" y="0"/>
                </a:lnTo>
                <a:lnTo>
                  <a:pt x="0" y="4961"/>
                </a:lnTo>
                <a:lnTo>
                  <a:pt x="0" y="4961"/>
                </a:lnTo>
                <a:lnTo>
                  <a:pt x="0" y="4961"/>
                </a:lnTo>
                <a:lnTo>
                  <a:pt x="592" y="7467"/>
                </a:lnTo>
                <a:lnTo>
                  <a:pt x="592" y="7467"/>
                </a:lnTo>
                <a:cubicBezTo>
                  <a:pt x="786" y="8311"/>
                  <a:pt x="983" y="9156"/>
                  <a:pt x="1177" y="10000"/>
                </a:cubicBezTo>
                <a:cubicBezTo>
                  <a:pt x="1369" y="9156"/>
                  <a:pt x="1563" y="8311"/>
                  <a:pt x="1755" y="7467"/>
                </a:cubicBezTo>
                <a:lnTo>
                  <a:pt x="10022" y="7467"/>
                </a:lnTo>
                <a:cubicBezTo>
                  <a:pt x="10014" y="4978"/>
                  <a:pt x="10051" y="2489"/>
                  <a:pt x="10043" y="0"/>
                </a:cubicBezTo>
                <a:close/>
              </a:path>
            </a:pathLst>
          </a:custGeom>
          <a:solidFill>
            <a:srgbClr val="FD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userDrawn="1"/>
        </p:nvSpPr>
        <p:spPr>
          <a:xfrm>
            <a:off x="5220000" y="4499999"/>
            <a:ext cx="2160000" cy="61918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0" name="Title 1"/>
          <p:cNvSpPr>
            <a:spLocks noGrp="1"/>
          </p:cNvSpPr>
          <p:nvPr>
            <p:ph type="ctrTitle" hasCustomPrompt="1"/>
          </p:nvPr>
        </p:nvSpPr>
        <p:spPr>
          <a:xfrm>
            <a:off x="1836076" y="339670"/>
            <a:ext cx="5543762" cy="291418"/>
          </a:xfrm>
        </p:spPr>
        <p:txBody>
          <a:bodyPr anchor="t">
            <a:noAutofit/>
          </a:bodyPr>
          <a:lstStyle>
            <a:lvl1pPr algn="r">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11" name="Subtitle 2"/>
          <p:cNvSpPr>
            <a:spLocks noGrp="1"/>
          </p:cNvSpPr>
          <p:nvPr>
            <p:ph type="subTitle" idx="1" hasCustomPrompt="1"/>
          </p:nvPr>
        </p:nvSpPr>
        <p:spPr>
          <a:xfrm>
            <a:off x="1836076" y="655321"/>
            <a:ext cx="5543762" cy="333357"/>
          </a:xfrm>
        </p:spPr>
        <p:txBody>
          <a:bodyPr>
            <a:noAutofit/>
          </a:bodyPr>
          <a:lstStyle>
            <a:lvl1pPr marL="0" indent="0" algn="r">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
        <p:nvSpPr>
          <p:cNvPr id="13" name="Text Placeholder 19"/>
          <p:cNvSpPr>
            <a:spLocks noGrp="1"/>
          </p:cNvSpPr>
          <p:nvPr>
            <p:ph type="body" sz="quarter" idx="13" hasCustomPrompt="1"/>
          </p:nvPr>
        </p:nvSpPr>
        <p:spPr>
          <a:xfrm>
            <a:off x="5274918" y="7391526"/>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client(s) in Arial 11 </a:t>
            </a:r>
            <a:r>
              <a:rPr lang="en-US" dirty="0" err="1"/>
              <a:t>pt</a:t>
            </a:r>
            <a:endParaRPr lang="en-GB" dirty="0"/>
          </a:p>
        </p:txBody>
      </p:sp>
      <p:sp>
        <p:nvSpPr>
          <p:cNvPr id="14" name="TextBox 13"/>
          <p:cNvSpPr txBox="1"/>
          <p:nvPr userDrawn="1"/>
        </p:nvSpPr>
        <p:spPr>
          <a:xfrm>
            <a:off x="5274916" y="708127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Client</a:t>
            </a:r>
          </a:p>
        </p:txBody>
      </p:sp>
      <p:sp>
        <p:nvSpPr>
          <p:cNvPr id="15" name="TextBox 14"/>
          <p:cNvSpPr txBox="1"/>
          <p:nvPr userDrawn="1"/>
        </p:nvSpPr>
        <p:spPr>
          <a:xfrm>
            <a:off x="5274918" y="789738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Main contractor</a:t>
            </a:r>
          </a:p>
        </p:txBody>
      </p:sp>
      <p:sp>
        <p:nvSpPr>
          <p:cNvPr id="16" name="TextBox 15"/>
          <p:cNvSpPr txBox="1"/>
          <p:nvPr userDrawn="1"/>
        </p:nvSpPr>
        <p:spPr>
          <a:xfrm>
            <a:off x="5274916" y="463976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Application</a:t>
            </a:r>
          </a:p>
        </p:txBody>
      </p:sp>
      <p:sp>
        <p:nvSpPr>
          <p:cNvPr id="17" name="TextBox 16"/>
          <p:cNvSpPr txBox="1"/>
          <p:nvPr userDrawn="1"/>
        </p:nvSpPr>
        <p:spPr>
          <a:xfrm>
            <a:off x="5274916" y="6267837"/>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Sector</a:t>
            </a:r>
          </a:p>
        </p:txBody>
      </p:sp>
      <p:sp>
        <p:nvSpPr>
          <p:cNvPr id="18" name="Text Placeholder 19"/>
          <p:cNvSpPr>
            <a:spLocks noGrp="1"/>
          </p:cNvSpPr>
          <p:nvPr>
            <p:ph type="body" sz="quarter" idx="14" hasCustomPrompt="1"/>
          </p:nvPr>
        </p:nvSpPr>
        <p:spPr>
          <a:xfrm>
            <a:off x="5274918" y="8201856"/>
            <a:ext cx="2011680" cy="493468"/>
          </a:xfrm>
        </p:spPr>
        <p:txBody>
          <a:bodyPr lIns="91440" tIns="0" rIns="91440" bIns="18288">
            <a:noAutofit/>
          </a:bodyPr>
          <a:lstStyle>
            <a:lvl1pPr marL="0" indent="0">
              <a:lnSpc>
                <a:spcPct val="100000"/>
              </a:lnSpc>
              <a:spcBef>
                <a:spcPts val="0"/>
              </a:spcBef>
              <a:buFontTx/>
              <a:buNone/>
              <a:defRPr sz="1100" b="0" baseline="0">
                <a:solidFill>
                  <a:schemeClr val="bg1"/>
                </a:solidFill>
                <a:latin typeface="Arial" panose="020B0604020202020204" pitchFamily="34" charset="0"/>
                <a:cs typeface="Arial" panose="020B0604020202020204" pitchFamily="34" charset="0"/>
              </a:defRPr>
            </a:lvl1pPr>
          </a:lstStyle>
          <a:p>
            <a:pPr lvl="0"/>
            <a:r>
              <a:rPr lang="en-US" dirty="0"/>
              <a:t>Add contractor in Arial 11 </a:t>
            </a:r>
            <a:r>
              <a:rPr lang="en-US" dirty="0" err="1"/>
              <a:t>pt</a:t>
            </a:r>
            <a:endParaRPr lang="en-GB" dirty="0"/>
          </a:p>
        </p:txBody>
      </p:sp>
      <p:sp>
        <p:nvSpPr>
          <p:cNvPr id="19" name="Text Placeholder 19"/>
          <p:cNvSpPr>
            <a:spLocks noGrp="1"/>
          </p:cNvSpPr>
          <p:nvPr>
            <p:ph type="body" sz="quarter" idx="15" hasCustomPrompt="1"/>
          </p:nvPr>
        </p:nvSpPr>
        <p:spPr>
          <a:xfrm>
            <a:off x="5274918" y="4938462"/>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application in Arial 11 </a:t>
            </a:r>
            <a:r>
              <a:rPr lang="en-US" dirty="0" err="1"/>
              <a:t>pt</a:t>
            </a:r>
            <a:endParaRPr lang="en-US" dirty="0"/>
          </a:p>
        </p:txBody>
      </p:sp>
      <p:sp>
        <p:nvSpPr>
          <p:cNvPr id="20" name="Text Placeholder 19"/>
          <p:cNvSpPr>
            <a:spLocks noGrp="1"/>
          </p:cNvSpPr>
          <p:nvPr>
            <p:ph type="body" sz="quarter" idx="16" hasCustomPrompt="1"/>
          </p:nvPr>
        </p:nvSpPr>
        <p:spPr>
          <a:xfrm>
            <a:off x="5274918" y="6564593"/>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market in Arial 11 </a:t>
            </a:r>
            <a:r>
              <a:rPr lang="en-US" dirty="0" err="1"/>
              <a:t>pt</a:t>
            </a:r>
            <a:endParaRPr lang="en-GB" dirty="0"/>
          </a:p>
        </p:txBody>
      </p:sp>
      <p:sp>
        <p:nvSpPr>
          <p:cNvPr id="23" name="Picture Placeholder 41"/>
          <p:cNvSpPr>
            <a:spLocks noGrp="1"/>
          </p:cNvSpPr>
          <p:nvPr>
            <p:ph type="pic" sz="quarter" idx="21"/>
          </p:nvPr>
        </p:nvSpPr>
        <p:spPr>
          <a:xfrm>
            <a:off x="179837" y="1080000"/>
            <a:ext cx="4932000" cy="4763348"/>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4" name="Text Placeholder 19"/>
          <p:cNvSpPr>
            <a:spLocks noGrp="1"/>
          </p:cNvSpPr>
          <p:nvPr>
            <p:ph type="body" sz="quarter" idx="22" hasCustomPrompt="1"/>
          </p:nvPr>
        </p:nvSpPr>
        <p:spPr>
          <a:xfrm>
            <a:off x="5274918" y="9845049"/>
            <a:ext cx="2011680" cy="645881"/>
          </a:xfrm>
        </p:spPr>
        <p:txBody>
          <a:bodyPr lIns="91440" tIns="0" rIns="91440" bIns="18288">
            <a:noAutofit/>
          </a:bodyPr>
          <a:lstStyle>
            <a:lvl1pPr marL="0" indent="0">
              <a:lnSpc>
                <a:spcPct val="100000"/>
              </a:lnSpc>
              <a:spcBef>
                <a:spcPts val="0"/>
              </a:spcBef>
              <a:buFontTx/>
              <a:buNone/>
              <a:defRPr sz="1100">
                <a:solidFill>
                  <a:schemeClr val="bg1"/>
                </a:solidFill>
                <a:latin typeface="Arial" panose="020B0604020202020204" pitchFamily="34" charset="0"/>
                <a:cs typeface="Arial" panose="020B0604020202020204" pitchFamily="34" charset="0"/>
              </a:defRPr>
            </a:lvl1pPr>
          </a:lstStyle>
          <a:p>
            <a:pPr lvl="0"/>
            <a:r>
              <a:rPr lang="en-US" dirty="0"/>
              <a:t>Add business unit name (s) in Arial 11pt</a:t>
            </a:r>
          </a:p>
        </p:txBody>
      </p:sp>
      <p:sp>
        <p:nvSpPr>
          <p:cNvPr id="25" name="TextBox 24"/>
          <p:cNvSpPr txBox="1"/>
          <p:nvPr userDrawn="1"/>
        </p:nvSpPr>
        <p:spPr>
          <a:xfrm>
            <a:off x="5274916" y="9537959"/>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Keller companies</a:t>
            </a:r>
          </a:p>
        </p:txBody>
      </p:sp>
      <p:sp>
        <p:nvSpPr>
          <p:cNvPr id="26" name="Text Placeholder 19"/>
          <p:cNvSpPr>
            <a:spLocks noGrp="1"/>
          </p:cNvSpPr>
          <p:nvPr>
            <p:ph type="body" sz="quarter" idx="26" hasCustomPrompt="1"/>
          </p:nvPr>
        </p:nvSpPr>
        <p:spPr>
          <a:xfrm>
            <a:off x="5274918" y="9020117"/>
            <a:ext cx="2011680" cy="493776"/>
          </a:xfrm>
        </p:spPr>
        <p:txBody>
          <a:bodyPr lIns="91440" tIns="0" rIns="91440" bIns="18288">
            <a:noAutofit/>
          </a:bodyPr>
          <a:lstStyle>
            <a:lvl1pPr marL="0" indent="0">
              <a:lnSpc>
                <a:spcPct val="100000"/>
              </a:lnSpc>
              <a:buFontTx/>
              <a:buNone/>
              <a:defRPr sz="1100" baseline="0">
                <a:solidFill>
                  <a:schemeClr val="bg1"/>
                </a:solidFill>
                <a:latin typeface="Arial" panose="020B0604020202020204" pitchFamily="34" charset="0"/>
                <a:cs typeface="Arial" panose="020B0604020202020204" pitchFamily="34" charset="0"/>
              </a:defRPr>
            </a:lvl1pPr>
          </a:lstStyle>
          <a:p>
            <a:pPr lvl="0"/>
            <a:r>
              <a:rPr lang="en-US" dirty="0"/>
              <a:t>Add value if appropriate, or delete off slide master</a:t>
            </a:r>
            <a:endParaRPr lang="en-GB" dirty="0"/>
          </a:p>
        </p:txBody>
      </p:sp>
      <p:sp>
        <p:nvSpPr>
          <p:cNvPr id="27" name="TextBox 26"/>
          <p:cNvSpPr txBox="1"/>
          <p:nvPr userDrawn="1"/>
        </p:nvSpPr>
        <p:spPr>
          <a:xfrm>
            <a:off x="5274918" y="8711786"/>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Contract Value</a:t>
            </a:r>
          </a:p>
        </p:txBody>
      </p:sp>
      <p:sp>
        <p:nvSpPr>
          <p:cNvPr id="28" name="Text Placeholder 4"/>
          <p:cNvSpPr>
            <a:spLocks noGrp="1"/>
          </p:cNvSpPr>
          <p:nvPr>
            <p:ph type="body" sz="quarter" idx="27" hasCustomPrompt="1"/>
          </p:nvPr>
        </p:nvSpPr>
        <p:spPr>
          <a:xfrm>
            <a:off x="179999" y="6048000"/>
            <a:ext cx="4932000" cy="3600000"/>
          </a:xfrm>
        </p:spPr>
        <p:txBody>
          <a:bodyPr tIns="91440" rIns="91440">
            <a:noAutofit/>
          </a:bodyPr>
          <a:lstStyle>
            <a:lvl1pPr marL="231790" indent="-231790">
              <a:buClr>
                <a:schemeClr val="accent2"/>
              </a:buClr>
              <a:buFont typeface="Arial" panose="020B0604020202020204" pitchFamily="34" charset="0"/>
              <a:buChar char="•"/>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Click to edit Master text styles, Arial Bold 13 </a:t>
            </a:r>
            <a:r>
              <a:rPr lang="en-US" dirty="0" err="1"/>
              <a:t>pt</a:t>
            </a:r>
            <a:endParaRPr lang="en-US" dirty="0"/>
          </a:p>
          <a:p>
            <a:pPr lvl="1"/>
            <a:r>
              <a:rPr lang="en-US" dirty="0"/>
              <a:t>Second level, Arial 10 </a:t>
            </a:r>
            <a:r>
              <a:rPr lang="en-US" dirty="0" err="1"/>
              <a:t>pt</a:t>
            </a:r>
            <a:endParaRPr lang="en-US" dirty="0"/>
          </a:p>
        </p:txBody>
      </p:sp>
      <p:sp>
        <p:nvSpPr>
          <p:cNvPr id="29" name="TextBox 28"/>
          <p:cNvSpPr txBox="1"/>
          <p:nvPr userDrawn="1"/>
        </p:nvSpPr>
        <p:spPr>
          <a:xfrm>
            <a:off x="5274916" y="544917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Technique</a:t>
            </a:r>
          </a:p>
        </p:txBody>
      </p:sp>
      <p:sp>
        <p:nvSpPr>
          <p:cNvPr id="30" name="Text Placeholder 19"/>
          <p:cNvSpPr>
            <a:spLocks noGrp="1"/>
          </p:cNvSpPr>
          <p:nvPr>
            <p:ph type="body" sz="quarter" idx="28" hasCustomPrompt="1"/>
          </p:nvPr>
        </p:nvSpPr>
        <p:spPr>
          <a:xfrm>
            <a:off x="5274918" y="5753844"/>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technique in Arial 11 </a:t>
            </a:r>
            <a:r>
              <a:rPr lang="en-US" dirty="0" err="1"/>
              <a:t>pt</a:t>
            </a:r>
            <a:endParaRPr lang="en-US" dirty="0"/>
          </a:p>
        </p:txBody>
      </p:sp>
      <p:sp>
        <p:nvSpPr>
          <p:cNvPr id="35" name="TextBox 34"/>
          <p:cNvSpPr txBox="1"/>
          <p:nvPr userDrawn="1"/>
        </p:nvSpPr>
        <p:spPr>
          <a:xfrm>
            <a:off x="5363838" y="1132243"/>
            <a:ext cx="2016000" cy="294372"/>
          </a:xfrm>
          <a:prstGeom prst="rect">
            <a:avLst/>
          </a:prstGeom>
          <a:noFill/>
        </p:spPr>
        <p:txBody>
          <a:bodyPr wrap="none" rtlCol="0">
            <a:noAutofit/>
          </a:bodyPr>
          <a:lstStyle/>
          <a:p>
            <a:pPr>
              <a:lnSpc>
                <a:spcPct val="100000"/>
              </a:lnSpc>
            </a:pPr>
            <a:r>
              <a:rPr lang="en-GB" sz="1300" b="1" dirty="0">
                <a:solidFill>
                  <a:srgbClr val="002060"/>
                </a:solidFill>
                <a:latin typeface="Arial" panose="020B0604020202020204" pitchFamily="34" charset="0"/>
                <a:cs typeface="Arial" panose="020B0604020202020204" pitchFamily="34" charset="0"/>
              </a:rPr>
              <a:t>Key achievements</a:t>
            </a:r>
          </a:p>
        </p:txBody>
      </p:sp>
      <p:sp>
        <p:nvSpPr>
          <p:cNvPr id="36" name="Text Placeholder 19"/>
          <p:cNvSpPr>
            <a:spLocks noGrp="1"/>
          </p:cNvSpPr>
          <p:nvPr>
            <p:ph type="body" sz="quarter" idx="20" hasCustomPrompt="1"/>
          </p:nvPr>
        </p:nvSpPr>
        <p:spPr>
          <a:xfrm>
            <a:off x="5354733" y="1547999"/>
            <a:ext cx="1931863" cy="2855985"/>
          </a:xfrm>
          <a:noFill/>
        </p:spPr>
        <p:txBody>
          <a:bodyPr wrap="square" rIns="45720">
            <a:noAutofit/>
          </a:bodyPr>
          <a:lstStyle>
            <a:lvl1pPr marL="171462" indent="-171462">
              <a:lnSpc>
                <a:spcPct val="100000"/>
              </a:lnSpc>
              <a:spcBef>
                <a:spcPts val="0"/>
              </a:spcBef>
              <a:spcAft>
                <a:spcPts val="300"/>
              </a:spcAft>
              <a:buClr>
                <a:srgbClr val="002060"/>
              </a:buClr>
              <a:buFont typeface="Arial" panose="020B0604020202020204" pitchFamily="34" charset="0"/>
              <a:buChar char="•"/>
              <a:tabLst>
                <a:tab pos="177812" algn="l"/>
              </a:tabLst>
              <a:defRPr sz="1000">
                <a:solidFill>
                  <a:schemeClr val="tx1"/>
                </a:solidFill>
                <a:latin typeface="Arial" panose="020B0604020202020204" pitchFamily="34" charset="0"/>
                <a:cs typeface="Arial" panose="020B0604020202020204" pitchFamily="34" charset="0"/>
              </a:defRPr>
            </a:lvl1pPr>
          </a:lstStyle>
          <a:p>
            <a:pPr lvl="0"/>
            <a:r>
              <a:rPr lang="en-US" dirty="0"/>
              <a:t>In Arial 10 </a:t>
            </a:r>
            <a:r>
              <a:rPr lang="en-US" dirty="0" err="1"/>
              <a:t>pt</a:t>
            </a:r>
            <a:r>
              <a:rPr lang="en-US" dirty="0"/>
              <a:t>, bullet point highlights / impressive outcomes.</a:t>
            </a:r>
            <a:endParaRPr lang="en-GB" dirty="0"/>
          </a:p>
        </p:txBody>
      </p:sp>
      <p:sp>
        <p:nvSpPr>
          <p:cNvPr id="47" name="Freeform 13"/>
          <p:cNvSpPr>
            <a:spLocks noChangeAspect="1"/>
          </p:cNvSpPr>
          <p:nvPr userDrawn="1"/>
        </p:nvSpPr>
        <p:spPr bwMode="auto">
          <a:xfrm>
            <a:off x="179837" y="9712260"/>
            <a:ext cx="5040000" cy="979553"/>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837" y="339670"/>
            <a:ext cx="1440000" cy="409700"/>
          </a:xfrm>
          <a:prstGeom prst="rect">
            <a:avLst/>
          </a:prstGeom>
        </p:spPr>
      </p:pic>
      <p:sp>
        <p:nvSpPr>
          <p:cNvPr id="34" name="Text Placeholder 2"/>
          <p:cNvSpPr>
            <a:spLocks noGrp="1"/>
          </p:cNvSpPr>
          <p:nvPr>
            <p:ph type="body" sz="quarter" idx="33" hasCustomPrompt="1"/>
          </p:nvPr>
        </p:nvSpPr>
        <p:spPr>
          <a:xfrm>
            <a:off x="316799" y="9792000"/>
            <a:ext cx="3780000" cy="750532"/>
          </a:xfrm>
        </p:spPr>
        <p:txBody>
          <a:bodyPr/>
          <a:lstStyle>
            <a:lvl1pPr marL="0" indent="0">
              <a:buNone/>
              <a:defRPr lang="en-GB" sz="1000" b="0" i="0" baseline="0">
                <a:effectLst/>
              </a:defRPr>
            </a:lvl1pPr>
            <a:lvl2pPr marL="377994" indent="0">
              <a:buNone/>
              <a:defRPr/>
            </a:lvl2pPr>
            <a:lvl3pPr marL="755989" indent="0">
              <a:buNone/>
              <a:defRPr/>
            </a:lvl3pPr>
            <a:lvl4pPr marL="1133982" indent="0">
              <a:buNone/>
              <a:defRPr/>
            </a:lvl4pPr>
            <a:lvl5pPr marL="1511976" indent="0">
              <a:buNone/>
              <a:defRPr/>
            </a:lvl5p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Add customer feedback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in quotes; including job title, type of client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000" dirty="0">
                <a:effectLst/>
                <a:latin typeface="Arial" panose="020B0604020202020204" pitchFamily="34" charset="0"/>
                <a:ea typeface="Calibri" panose="020F0502020204030204" pitchFamily="34" charset="0"/>
                <a:cs typeface="Times New Roman" panose="02020603050405020304" pitchFamily="18" charset="0"/>
              </a:rPr>
              <a:t> Commercial Director, Residential Developer)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bold</a:t>
            </a:r>
          </a:p>
          <a:p>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19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4"/>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3"/>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9728" y="9909731"/>
            <a:ext cx="1700927" cy="569240"/>
          </a:xfrm>
          <a:prstGeom prst="rect">
            <a:avLst/>
          </a:prstGeom>
        </p:spPr>
        <p:txBody>
          <a:bodyPr vert="horz" lIns="91440" tIns="45720" rIns="91440" bIns="45720" rtlCol="0" anchor="ctr"/>
          <a:lstStyle>
            <a:lvl1pPr algn="l">
              <a:defRPr sz="992">
                <a:solidFill>
                  <a:schemeClr val="tx1">
                    <a:tint val="75000"/>
                  </a:schemeClr>
                </a:solidFill>
                <a:latin typeface="Arial" panose="020B0604020202020204" pitchFamily="34" charset="0"/>
                <a:cs typeface="Arial" panose="020B0604020202020204" pitchFamily="34" charset="0"/>
              </a:defRPr>
            </a:lvl1pPr>
          </a:lstStyle>
          <a:p>
            <a:fld id="{9393B145-CB3E-423D-9D63-48E8B9E29CFF}" type="datetimeFigureOut">
              <a:rPr lang="en-US" smtClean="0"/>
              <a:pPr/>
              <a:t>11/29/2021</a:t>
            </a:fld>
            <a:endParaRPr lang="en-US"/>
          </a:p>
        </p:txBody>
      </p:sp>
      <p:sp>
        <p:nvSpPr>
          <p:cNvPr id="5" name="Footer Placeholder 4"/>
          <p:cNvSpPr>
            <a:spLocks noGrp="1"/>
          </p:cNvSpPr>
          <p:nvPr>
            <p:ph type="ftr" sz="quarter" idx="3"/>
          </p:nvPr>
        </p:nvSpPr>
        <p:spPr>
          <a:xfrm>
            <a:off x="2504143" y="9909731"/>
            <a:ext cx="2551390" cy="569240"/>
          </a:xfrm>
          <a:prstGeom prst="rect">
            <a:avLst/>
          </a:prstGeom>
        </p:spPr>
        <p:txBody>
          <a:bodyPr vert="horz" lIns="91440" tIns="45720" rIns="91440" bIns="45720" rtlCol="0" anchor="ctr"/>
          <a:lstStyle>
            <a:lvl1pPr algn="ctr">
              <a:defRPr sz="992">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5339023" y="9909731"/>
            <a:ext cx="1700927" cy="569240"/>
          </a:xfrm>
          <a:prstGeom prst="rect">
            <a:avLst/>
          </a:prstGeom>
        </p:spPr>
        <p:txBody>
          <a:bodyPr vert="horz" lIns="91440" tIns="45720" rIns="91440" bIns="45720" rtlCol="0" anchor="ctr"/>
          <a:lstStyle>
            <a:lvl1pPr algn="r">
              <a:defRPr sz="992">
                <a:solidFill>
                  <a:schemeClr val="tx1">
                    <a:tint val="75000"/>
                  </a:schemeClr>
                </a:solidFill>
                <a:latin typeface="Arial" panose="020B0604020202020204" pitchFamily="34" charset="0"/>
                <a:cs typeface="Arial" panose="020B0604020202020204" pitchFamily="34" charset="0"/>
              </a:defRPr>
            </a:lvl1pPr>
          </a:lstStyle>
          <a:p>
            <a:fld id="{1EDA2741-8D65-47FA-87D6-1C257D04143D}" type="slidenum">
              <a:rPr lang="en-US" smtClean="0"/>
              <a:pPr/>
              <a:t>‹#›</a:t>
            </a:fld>
            <a:endParaRPr lang="en-US"/>
          </a:p>
        </p:txBody>
      </p:sp>
    </p:spTree>
    <p:extLst>
      <p:ext uri="{BB962C8B-B14F-4D97-AF65-F5344CB8AC3E}">
        <p14:creationId xmlns:p14="http://schemas.microsoft.com/office/powerpoint/2010/main" val="184821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txStyles>
    <p:titleStyle>
      <a:lvl1pPr algn="l" defTabSz="755989" rtl="0" eaLnBrk="1" latinLnBrk="0" hangingPunct="1">
        <a:lnSpc>
          <a:spcPct val="90000"/>
        </a:lnSpc>
        <a:spcBef>
          <a:spcPct val="0"/>
        </a:spcBef>
        <a:buNone/>
        <a:defRPr sz="3639" kern="1200">
          <a:solidFill>
            <a:schemeClr val="tx1"/>
          </a:solidFill>
          <a:latin typeface="Arial" panose="020B0604020202020204" pitchFamily="34" charset="0"/>
          <a:ea typeface="+mj-ea"/>
          <a:cs typeface="Arial" panose="020B0604020202020204" pitchFamily="34" charset="0"/>
        </a:defRPr>
      </a:lvl1pPr>
    </p:titleStyle>
    <p:bodyStyle>
      <a:lvl1pPr marL="188997" indent="-188997" algn="l" defTabSz="755989" rtl="0" eaLnBrk="1" latinLnBrk="0" hangingPunct="1">
        <a:lnSpc>
          <a:spcPct val="90000"/>
        </a:lnSpc>
        <a:spcBef>
          <a:spcPts val="827"/>
        </a:spcBef>
        <a:buFont typeface="Arial" panose="020B0604020202020204" pitchFamily="34" charset="0"/>
        <a:buChar char="•"/>
        <a:defRPr sz="2315" kern="1200">
          <a:solidFill>
            <a:schemeClr val="tx1"/>
          </a:solidFill>
          <a:latin typeface="Arial" panose="020B0604020202020204" pitchFamily="34" charset="0"/>
          <a:ea typeface="+mn-ea"/>
          <a:cs typeface="Arial" panose="020B0604020202020204" pitchFamily="34" charset="0"/>
        </a:defRPr>
      </a:lvl1pPr>
      <a:lvl2pPr marL="566991" indent="-188997" algn="l" defTabSz="755989" rtl="0" eaLnBrk="1" latinLnBrk="0" hangingPunct="1">
        <a:lnSpc>
          <a:spcPct val="90000"/>
        </a:lnSpc>
        <a:spcBef>
          <a:spcPts val="414"/>
        </a:spcBef>
        <a:buFont typeface="Arial" panose="020B0604020202020204" pitchFamily="34" charset="0"/>
        <a:buChar char="•"/>
        <a:defRPr sz="1985" kern="1200">
          <a:solidFill>
            <a:schemeClr val="tx1"/>
          </a:solidFill>
          <a:latin typeface="Arial" panose="020B0604020202020204" pitchFamily="34" charset="0"/>
          <a:ea typeface="+mn-ea"/>
          <a:cs typeface="Arial" panose="020B0604020202020204" pitchFamily="34" charset="0"/>
        </a:defRPr>
      </a:lvl2pPr>
      <a:lvl3pPr marL="944986" indent="-188997" algn="l" defTabSz="755989" rtl="0" eaLnBrk="1" latinLnBrk="0" hangingPunct="1">
        <a:lnSpc>
          <a:spcPct val="90000"/>
        </a:lnSpc>
        <a:spcBef>
          <a:spcPts val="414"/>
        </a:spcBef>
        <a:buFont typeface="Arial" panose="020B0604020202020204" pitchFamily="34" charset="0"/>
        <a:buChar char="•"/>
        <a:defRPr sz="1652" kern="1200">
          <a:solidFill>
            <a:schemeClr val="tx1"/>
          </a:solidFill>
          <a:latin typeface="Arial" panose="020B0604020202020204" pitchFamily="34" charset="0"/>
          <a:ea typeface="+mn-ea"/>
          <a:cs typeface="Arial" panose="020B0604020202020204" pitchFamily="34" charset="0"/>
        </a:defRPr>
      </a:lvl3pPr>
      <a:lvl4pPr marL="132297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Arial" panose="020B0604020202020204" pitchFamily="34" charset="0"/>
          <a:ea typeface="+mn-ea"/>
          <a:cs typeface="Arial" panose="020B0604020202020204" pitchFamily="34" charset="0"/>
        </a:defRPr>
      </a:lvl4pPr>
      <a:lvl5pPr marL="1700973"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Arial" panose="020B0604020202020204" pitchFamily="34" charset="0"/>
          <a:ea typeface="+mn-ea"/>
          <a:cs typeface="Arial" panose="020B0604020202020204" pitchFamily="34" charset="0"/>
        </a:defRPr>
      </a:lvl5pPr>
      <a:lvl6pPr marL="207896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6962"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4955"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294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89" rtl="0" eaLnBrk="1" latinLnBrk="0" hangingPunct="1">
        <a:defRPr sz="1488" kern="1200">
          <a:solidFill>
            <a:schemeClr val="tx1"/>
          </a:solidFill>
          <a:latin typeface="+mn-lt"/>
          <a:ea typeface="+mn-ea"/>
          <a:cs typeface="+mn-cs"/>
        </a:defRPr>
      </a:lvl1pPr>
      <a:lvl2pPr marL="377993" algn="l" defTabSz="755989" rtl="0" eaLnBrk="1" latinLnBrk="0" hangingPunct="1">
        <a:defRPr sz="1488" kern="1200">
          <a:solidFill>
            <a:schemeClr val="tx1"/>
          </a:solidFill>
          <a:latin typeface="+mn-lt"/>
          <a:ea typeface="+mn-ea"/>
          <a:cs typeface="+mn-cs"/>
        </a:defRPr>
      </a:lvl2pPr>
      <a:lvl3pPr marL="755989" algn="l" defTabSz="755989" rtl="0" eaLnBrk="1" latinLnBrk="0" hangingPunct="1">
        <a:defRPr sz="1488" kern="1200">
          <a:solidFill>
            <a:schemeClr val="tx1"/>
          </a:solidFill>
          <a:latin typeface="+mn-lt"/>
          <a:ea typeface="+mn-ea"/>
          <a:cs typeface="+mn-cs"/>
        </a:defRPr>
      </a:lvl3pPr>
      <a:lvl4pPr marL="1133983" algn="l" defTabSz="755989" rtl="0" eaLnBrk="1" latinLnBrk="0" hangingPunct="1">
        <a:defRPr sz="1488" kern="1200">
          <a:solidFill>
            <a:schemeClr val="tx1"/>
          </a:solidFill>
          <a:latin typeface="+mn-lt"/>
          <a:ea typeface="+mn-ea"/>
          <a:cs typeface="+mn-cs"/>
        </a:defRPr>
      </a:lvl4pPr>
      <a:lvl5pPr marL="1511975" algn="l" defTabSz="755989" rtl="0" eaLnBrk="1" latinLnBrk="0" hangingPunct="1">
        <a:defRPr sz="1488" kern="1200">
          <a:solidFill>
            <a:schemeClr val="tx1"/>
          </a:solidFill>
          <a:latin typeface="+mn-lt"/>
          <a:ea typeface="+mn-ea"/>
          <a:cs typeface="+mn-cs"/>
        </a:defRPr>
      </a:lvl5pPr>
      <a:lvl6pPr marL="1889970" algn="l" defTabSz="755989" rtl="0" eaLnBrk="1" latinLnBrk="0" hangingPunct="1">
        <a:defRPr sz="1488" kern="1200">
          <a:solidFill>
            <a:schemeClr val="tx1"/>
          </a:solidFill>
          <a:latin typeface="+mn-lt"/>
          <a:ea typeface="+mn-ea"/>
          <a:cs typeface="+mn-cs"/>
        </a:defRPr>
      </a:lvl6pPr>
      <a:lvl7pPr marL="2267965" algn="l" defTabSz="755989" rtl="0" eaLnBrk="1" latinLnBrk="0" hangingPunct="1">
        <a:defRPr sz="1488" kern="1200">
          <a:solidFill>
            <a:schemeClr val="tx1"/>
          </a:solidFill>
          <a:latin typeface="+mn-lt"/>
          <a:ea typeface="+mn-ea"/>
          <a:cs typeface="+mn-cs"/>
        </a:defRPr>
      </a:lvl7pPr>
      <a:lvl8pPr marL="2645958" algn="l" defTabSz="755989" rtl="0" eaLnBrk="1" latinLnBrk="0" hangingPunct="1">
        <a:defRPr sz="1488" kern="1200">
          <a:solidFill>
            <a:schemeClr val="tx1"/>
          </a:solidFill>
          <a:latin typeface="+mn-lt"/>
          <a:ea typeface="+mn-ea"/>
          <a:cs typeface="+mn-cs"/>
        </a:defRPr>
      </a:lvl8pPr>
      <a:lvl9pPr marL="3023952" algn="l" defTabSz="755989"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ctrTitle"/>
          </p:nvPr>
        </p:nvSpPr>
        <p:spPr/>
        <p:txBody>
          <a:bodyPr/>
          <a:lstStyle/>
          <a:p>
            <a:r>
              <a:rPr lang="nb-NO" dirty="0"/>
              <a:t>Åse BRU</a:t>
            </a:r>
            <a:endParaRPr lang="en-US" dirty="0"/>
          </a:p>
        </p:txBody>
      </p:sp>
      <p:sp>
        <p:nvSpPr>
          <p:cNvPr id="17" name="Text Placeholder 16"/>
          <p:cNvSpPr>
            <a:spLocks noGrp="1"/>
          </p:cNvSpPr>
          <p:nvPr>
            <p:ph type="body" sz="quarter" idx="13"/>
          </p:nvPr>
        </p:nvSpPr>
        <p:spPr/>
        <p:txBody>
          <a:bodyPr/>
          <a:lstStyle/>
          <a:p>
            <a:r>
              <a:rPr lang="en-US" dirty="0"/>
              <a:t>Vestfold </a:t>
            </a:r>
            <a:r>
              <a:rPr lang="en-US" dirty="0" err="1"/>
              <a:t>og</a:t>
            </a:r>
            <a:r>
              <a:rPr lang="en-US" dirty="0"/>
              <a:t> Telemark </a:t>
            </a:r>
            <a:r>
              <a:rPr lang="en-US" dirty="0" err="1"/>
              <a:t>Fylkeskommune</a:t>
            </a:r>
            <a:endParaRPr lang="en-US" dirty="0"/>
          </a:p>
        </p:txBody>
      </p:sp>
      <p:sp>
        <p:nvSpPr>
          <p:cNvPr id="18" name="Text Placeholder 17"/>
          <p:cNvSpPr>
            <a:spLocks noGrp="1"/>
          </p:cNvSpPr>
          <p:nvPr>
            <p:ph type="body" sz="quarter" idx="14"/>
          </p:nvPr>
        </p:nvSpPr>
        <p:spPr/>
        <p:txBody>
          <a:bodyPr/>
          <a:lstStyle/>
          <a:p>
            <a:r>
              <a:rPr lang="en-US" dirty="0" err="1"/>
              <a:t>Morgedal</a:t>
            </a:r>
            <a:r>
              <a:rPr lang="en-US" dirty="0"/>
              <a:t> </a:t>
            </a:r>
            <a:r>
              <a:rPr lang="en-US" dirty="0" err="1"/>
              <a:t>Entreprenør</a:t>
            </a:r>
            <a:r>
              <a:rPr lang="en-US" dirty="0"/>
              <a:t> AS</a:t>
            </a:r>
          </a:p>
          <a:p>
            <a:endParaRPr lang="en-US" dirty="0"/>
          </a:p>
        </p:txBody>
      </p:sp>
      <p:sp>
        <p:nvSpPr>
          <p:cNvPr id="19" name="Text Placeholder 18"/>
          <p:cNvSpPr>
            <a:spLocks noGrp="1"/>
          </p:cNvSpPr>
          <p:nvPr>
            <p:ph type="body" sz="quarter" idx="15"/>
          </p:nvPr>
        </p:nvSpPr>
        <p:spPr/>
        <p:txBody>
          <a:bodyPr/>
          <a:lstStyle/>
          <a:p>
            <a:r>
              <a:rPr lang="en-US" dirty="0"/>
              <a:t>Bridge foundation</a:t>
            </a:r>
          </a:p>
        </p:txBody>
      </p:sp>
      <p:sp>
        <p:nvSpPr>
          <p:cNvPr id="20" name="Text Placeholder 19"/>
          <p:cNvSpPr>
            <a:spLocks noGrp="1"/>
          </p:cNvSpPr>
          <p:nvPr>
            <p:ph type="body" sz="quarter" idx="16"/>
          </p:nvPr>
        </p:nvSpPr>
        <p:spPr/>
        <p:txBody>
          <a:bodyPr/>
          <a:lstStyle/>
          <a:p>
            <a:r>
              <a:rPr lang="en-US" dirty="0"/>
              <a:t>Infrastructure</a:t>
            </a:r>
          </a:p>
          <a:p>
            <a:endParaRPr lang="en-US" dirty="0"/>
          </a:p>
        </p:txBody>
      </p:sp>
      <p:sp>
        <p:nvSpPr>
          <p:cNvPr id="23" name="Text Placeholder 22"/>
          <p:cNvSpPr>
            <a:spLocks noGrp="1"/>
          </p:cNvSpPr>
          <p:nvPr>
            <p:ph type="body" sz="quarter" idx="22"/>
          </p:nvPr>
        </p:nvSpPr>
        <p:spPr/>
        <p:txBody>
          <a:bodyPr/>
          <a:lstStyle/>
          <a:p>
            <a:r>
              <a:rPr lang="en-US" dirty="0"/>
              <a:t>Keller </a:t>
            </a:r>
            <a:r>
              <a:rPr lang="en-US" dirty="0" err="1"/>
              <a:t>Geoteknikk</a:t>
            </a:r>
            <a:r>
              <a:rPr lang="en-US" dirty="0"/>
              <a:t> AS</a:t>
            </a:r>
          </a:p>
        </p:txBody>
      </p:sp>
      <p:sp>
        <p:nvSpPr>
          <p:cNvPr id="24" name="Text Placeholder 23"/>
          <p:cNvSpPr>
            <a:spLocks noGrp="1"/>
          </p:cNvSpPr>
          <p:nvPr>
            <p:ph type="body" sz="quarter" idx="26"/>
          </p:nvPr>
        </p:nvSpPr>
        <p:spPr/>
        <p:txBody>
          <a:bodyPr/>
          <a:lstStyle/>
          <a:p>
            <a:r>
              <a:rPr lang="en-US" dirty="0"/>
              <a:t>NOK 200.000</a:t>
            </a:r>
          </a:p>
        </p:txBody>
      </p:sp>
      <p:sp>
        <p:nvSpPr>
          <p:cNvPr id="25" name="Text Placeholder 24"/>
          <p:cNvSpPr>
            <a:spLocks noGrp="1"/>
          </p:cNvSpPr>
          <p:nvPr>
            <p:ph type="body" sz="quarter" idx="27"/>
          </p:nvPr>
        </p:nvSpPr>
        <p:spPr>
          <a:xfrm>
            <a:off x="179999" y="6048000"/>
            <a:ext cx="4932000" cy="3664960"/>
          </a:xfrm>
        </p:spPr>
        <p:txBody>
          <a:bodyPr/>
          <a:lstStyle/>
          <a:p>
            <a:r>
              <a:rPr lang="en-US" dirty="0"/>
              <a:t>The project</a:t>
            </a:r>
          </a:p>
          <a:p>
            <a:pPr lvl="1"/>
            <a:r>
              <a:rPr lang="en-US" sz="900" dirty="0"/>
              <a:t>On behalf of the Vestfold and Telemark </a:t>
            </a:r>
            <a:r>
              <a:rPr lang="en-US" sz="900" dirty="0" err="1"/>
              <a:t>Fylkeskommune</a:t>
            </a:r>
            <a:r>
              <a:rPr lang="en-US" sz="900" dirty="0"/>
              <a:t>, </a:t>
            </a:r>
            <a:r>
              <a:rPr lang="en-US" sz="900" dirty="0" err="1"/>
              <a:t>Morgedal</a:t>
            </a:r>
            <a:r>
              <a:rPr lang="en-US" sz="900" dirty="0"/>
              <a:t> </a:t>
            </a:r>
            <a:r>
              <a:rPr lang="en-US" sz="900" dirty="0" err="1"/>
              <a:t>Entreprenør</a:t>
            </a:r>
            <a:r>
              <a:rPr lang="en-US" sz="900" dirty="0"/>
              <a:t> AS has been given responsibility for remediating the </a:t>
            </a:r>
            <a:r>
              <a:rPr lang="nb-NO" sz="900" dirty="0"/>
              <a:t>Å</a:t>
            </a:r>
            <a:r>
              <a:rPr lang="en-US" sz="900" dirty="0"/>
              <a:t>se bridge. In this regard, there was a need for the establishment of steel pile foundation for the bridge abutment in order to continue the works. The foundation consist of Ø813 mm steel pipes. Keller was contracted by the </a:t>
            </a:r>
            <a:r>
              <a:rPr lang="en-US" sz="900" dirty="0" err="1"/>
              <a:t>Morgedal</a:t>
            </a:r>
            <a:r>
              <a:rPr lang="en-US" sz="900" dirty="0"/>
              <a:t> </a:t>
            </a:r>
            <a:r>
              <a:rPr lang="en-US" sz="900" dirty="0" err="1"/>
              <a:t>Entreprenør</a:t>
            </a:r>
            <a:r>
              <a:rPr lang="en-US" sz="900" dirty="0"/>
              <a:t> AS to carry out the work during a 10-day summer break.</a:t>
            </a:r>
          </a:p>
          <a:p>
            <a:pPr lvl="1" indent="-231790">
              <a:lnSpc>
                <a:spcPct val="90000"/>
              </a:lnSpc>
              <a:spcBef>
                <a:spcPts val="827"/>
              </a:spcBef>
              <a:buClr>
                <a:schemeClr val="accent2"/>
              </a:buClr>
              <a:buFont typeface="Arial" panose="020B0604020202020204" pitchFamily="34" charset="0"/>
              <a:buChar char="•"/>
            </a:pPr>
            <a:r>
              <a:rPr lang="en-US" sz="1300" b="1" dirty="0">
                <a:solidFill>
                  <a:schemeClr val="accent1"/>
                </a:solidFill>
              </a:rPr>
              <a:t>The challenge</a:t>
            </a:r>
          </a:p>
          <a:p>
            <a:pPr marL="403240" lvl="1" indent="-171450">
              <a:lnSpc>
                <a:spcPct val="100000"/>
              </a:lnSpc>
              <a:buFont typeface="Arial" panose="020B0604020202020204" pitchFamily="34" charset="0"/>
              <a:buChar char="•"/>
            </a:pPr>
            <a:r>
              <a:rPr lang="en-US" sz="900" dirty="0"/>
              <a:t>Protection of the surrounding area (especially the river)</a:t>
            </a:r>
          </a:p>
          <a:p>
            <a:pPr marL="403240" lvl="1" indent="-171450">
              <a:lnSpc>
                <a:spcPct val="100000"/>
              </a:lnSpc>
              <a:buFont typeface="Arial" panose="020B0604020202020204" pitchFamily="34" charset="0"/>
              <a:buChar char="•"/>
            </a:pPr>
            <a:r>
              <a:rPr lang="en-US" sz="900" dirty="0"/>
              <a:t>Constrained site conditions and environmental requirements</a:t>
            </a:r>
          </a:p>
          <a:p>
            <a:pPr marL="403240" lvl="1" indent="-171450">
              <a:lnSpc>
                <a:spcPct val="100000"/>
              </a:lnSpc>
              <a:buFont typeface="Arial" panose="020B0604020202020204" pitchFamily="34" charset="0"/>
              <a:buChar char="•"/>
            </a:pPr>
            <a:r>
              <a:rPr lang="en-US" sz="900" dirty="0"/>
              <a:t>Drilling depth up to 20m with an 813mm steel pile</a:t>
            </a:r>
          </a:p>
          <a:p>
            <a:pPr lvl="1" indent="-231790">
              <a:lnSpc>
                <a:spcPct val="90000"/>
              </a:lnSpc>
              <a:spcBef>
                <a:spcPts val="827"/>
              </a:spcBef>
              <a:buClr>
                <a:schemeClr val="accent2"/>
              </a:buClr>
              <a:buFont typeface="Arial" panose="020B0604020202020204" pitchFamily="34" charset="0"/>
              <a:buChar char="•"/>
            </a:pPr>
            <a:r>
              <a:rPr lang="en-US" sz="1300" b="1" dirty="0">
                <a:solidFill>
                  <a:schemeClr val="accent1"/>
                </a:solidFill>
              </a:rPr>
              <a:t>The solution</a:t>
            </a:r>
          </a:p>
          <a:p>
            <a:pPr lvl="1">
              <a:buClr>
                <a:schemeClr val="accent2"/>
              </a:buClr>
            </a:pPr>
            <a:r>
              <a:rPr lang="en-US" sz="900" dirty="0"/>
              <a:t>The solution to the project was to use Keller's RTG RM20 drilling rig to ensure good progress. The drill rig was equipped with a RC-drilling setup, which ensured that the surrounding area was not harmed by any means of the drill cuttings.</a:t>
            </a:r>
          </a:p>
          <a:p>
            <a:pPr lvl="1">
              <a:buClr>
                <a:schemeClr val="accent2"/>
              </a:buClr>
            </a:pPr>
            <a:r>
              <a:rPr lang="en-US" sz="900" dirty="0"/>
              <a:t>The casings were drilled up to 20m and a video inspection has been carried out to ensure that the casings have been drilled into hard rock.</a:t>
            </a:r>
          </a:p>
          <a:p>
            <a:pPr lvl="1">
              <a:buClr>
                <a:schemeClr val="accent2"/>
              </a:buClr>
            </a:pPr>
            <a:r>
              <a:rPr lang="en-US" sz="900" dirty="0"/>
              <a:t>All environmental aspects of the project could be achieved by using the RC-drilling technique which ensured that the drill cuttings could be collected into a given place by the contractor.</a:t>
            </a:r>
          </a:p>
          <a:p>
            <a:pPr lvl="1" indent="-231790">
              <a:lnSpc>
                <a:spcPct val="90000"/>
              </a:lnSpc>
              <a:spcBef>
                <a:spcPts val="827"/>
              </a:spcBef>
              <a:buClr>
                <a:schemeClr val="accent2"/>
              </a:buClr>
              <a:buFont typeface="Arial" panose="020B0604020202020204" pitchFamily="34" charset="0"/>
              <a:buChar char="•"/>
            </a:pPr>
            <a:endParaRPr lang="en-US" sz="1300" b="1" dirty="0">
              <a:solidFill>
                <a:schemeClr val="accent1"/>
              </a:solidFill>
            </a:endParaRPr>
          </a:p>
        </p:txBody>
      </p:sp>
      <p:sp>
        <p:nvSpPr>
          <p:cNvPr id="26" name="Text Placeholder 25"/>
          <p:cNvSpPr>
            <a:spLocks noGrp="1"/>
          </p:cNvSpPr>
          <p:nvPr>
            <p:ph type="body" sz="quarter" idx="28"/>
          </p:nvPr>
        </p:nvSpPr>
        <p:spPr/>
        <p:txBody>
          <a:bodyPr/>
          <a:lstStyle/>
          <a:p>
            <a:r>
              <a:rPr lang="en-US" dirty="0"/>
              <a:t>Piling</a:t>
            </a:r>
          </a:p>
          <a:p>
            <a:endParaRPr lang="en-US" dirty="0"/>
          </a:p>
        </p:txBody>
      </p:sp>
      <p:sp>
        <p:nvSpPr>
          <p:cNvPr id="21" name="Text Placeholder 20"/>
          <p:cNvSpPr>
            <a:spLocks noGrp="1"/>
          </p:cNvSpPr>
          <p:nvPr>
            <p:ph type="body" sz="quarter" idx="20"/>
          </p:nvPr>
        </p:nvSpPr>
        <p:spPr>
          <a:xfrm>
            <a:off x="179999" y="5067492"/>
            <a:ext cx="4932000" cy="728876"/>
          </a:xfrm>
        </p:spPr>
        <p:txBody>
          <a:bodyPr/>
          <a:lstStyle/>
          <a:p>
            <a:r>
              <a:rPr lang="en-US" sz="1200" dirty="0"/>
              <a:t>Execution of a steel pile foundation with a diameter of 813mm b</a:t>
            </a:r>
            <a:r>
              <a:rPr lang="de-AT" sz="1200" dirty="0"/>
              <a:t>y </a:t>
            </a:r>
            <a:r>
              <a:rPr lang="de-AT" sz="1200" dirty="0" err="1"/>
              <a:t>using</a:t>
            </a:r>
            <a:r>
              <a:rPr lang="de-AT" sz="1200" dirty="0"/>
              <a:t> </a:t>
            </a:r>
            <a:r>
              <a:rPr lang="de-AT" sz="1200" dirty="0" err="1"/>
              <a:t>the</a:t>
            </a:r>
            <a:r>
              <a:rPr lang="de-AT" sz="1200" dirty="0"/>
              <a:t> Reverse </a:t>
            </a:r>
            <a:r>
              <a:rPr lang="de-AT" sz="1200" dirty="0" err="1"/>
              <a:t>Circulation</a:t>
            </a:r>
            <a:r>
              <a:rPr lang="de-AT" sz="1200" dirty="0"/>
              <a:t> </a:t>
            </a:r>
            <a:r>
              <a:rPr lang="de-AT" sz="1200" dirty="0" err="1"/>
              <a:t>drilling</a:t>
            </a:r>
            <a:r>
              <a:rPr lang="de-AT" sz="1200" dirty="0"/>
              <a:t> </a:t>
            </a:r>
            <a:r>
              <a:rPr lang="de-AT" sz="1200" dirty="0" err="1"/>
              <a:t>method</a:t>
            </a:r>
            <a:r>
              <a:rPr lang="de-AT" sz="1200" dirty="0"/>
              <a:t> (RC-drilling)</a:t>
            </a:r>
            <a:r>
              <a:rPr lang="en-US" sz="1200" dirty="0"/>
              <a:t> </a:t>
            </a:r>
          </a:p>
          <a:p>
            <a:r>
              <a:rPr lang="en-US" sz="1200" dirty="0"/>
              <a:t>Challenging environmental aspects</a:t>
            </a:r>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0D3393F-5C39-4663-AC96-16288D68E85A}"/>
                  </a:ext>
                </a:extLst>
              </p14:cNvPr>
              <p14:cNvContentPartPr/>
              <p14:nvPr/>
            </p14:nvContentPartPr>
            <p14:xfrm>
              <a:off x="6723817" y="3272470"/>
              <a:ext cx="6840" cy="3600"/>
            </p14:xfrm>
          </p:contentPart>
        </mc:Choice>
        <mc:Fallback xmlns="">
          <p:pic>
            <p:nvPicPr>
              <p:cNvPr id="2" name="Ink 1">
                <a:extLst>
                  <a:ext uri="{FF2B5EF4-FFF2-40B4-BE49-F238E27FC236}">
                    <a16:creationId xmlns:a16="http://schemas.microsoft.com/office/drawing/2014/main" id="{60D3393F-5C39-4663-AC96-16288D68E85A}"/>
                  </a:ext>
                </a:extLst>
              </p:cNvPr>
              <p:cNvPicPr/>
              <p:nvPr/>
            </p:nvPicPr>
            <p:blipFill>
              <a:blip r:embed="rId3"/>
              <a:stretch>
                <a:fillRect/>
              </a:stretch>
            </p:blipFill>
            <p:spPr>
              <a:xfrm>
                <a:off x="6715177" y="3263830"/>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0254FD3-36B9-4831-839E-7D78BD255DA4}"/>
                  </a:ext>
                </a:extLst>
              </p14:cNvPr>
              <p14:cNvContentPartPr/>
              <p14:nvPr/>
            </p14:nvContentPartPr>
            <p14:xfrm>
              <a:off x="5949457" y="3853870"/>
              <a:ext cx="16920" cy="18000"/>
            </p14:xfrm>
          </p:contentPart>
        </mc:Choice>
        <mc:Fallback xmlns="">
          <p:pic>
            <p:nvPicPr>
              <p:cNvPr id="3" name="Ink 2">
                <a:extLst>
                  <a:ext uri="{FF2B5EF4-FFF2-40B4-BE49-F238E27FC236}">
                    <a16:creationId xmlns:a16="http://schemas.microsoft.com/office/drawing/2014/main" id="{80254FD3-36B9-4831-839E-7D78BD255DA4}"/>
                  </a:ext>
                </a:extLst>
              </p:cNvPr>
              <p:cNvPicPr/>
              <p:nvPr/>
            </p:nvPicPr>
            <p:blipFill>
              <a:blip r:embed="rId5"/>
              <a:stretch>
                <a:fillRect/>
              </a:stretch>
            </p:blipFill>
            <p:spPr>
              <a:xfrm>
                <a:off x="5940817" y="3845230"/>
                <a:ext cx="34560" cy="35640"/>
              </a:xfrm>
              <a:prstGeom prst="rect">
                <a:avLst/>
              </a:prstGeom>
            </p:spPr>
          </p:pic>
        </mc:Fallback>
      </mc:AlternateContent>
      <p:sp>
        <p:nvSpPr>
          <p:cNvPr id="16" name="Subtitle 15"/>
          <p:cNvSpPr>
            <a:spLocks noGrp="1"/>
          </p:cNvSpPr>
          <p:nvPr>
            <p:ph type="subTitle" idx="1"/>
          </p:nvPr>
        </p:nvSpPr>
        <p:spPr/>
        <p:txBody>
          <a:bodyPr/>
          <a:lstStyle/>
          <a:p>
            <a:r>
              <a:rPr lang="en-GB" dirty="0" err="1"/>
              <a:t>Bø</a:t>
            </a:r>
            <a:r>
              <a:rPr lang="en-GB" dirty="0"/>
              <a:t> I Telemark, Norway</a:t>
            </a:r>
          </a:p>
        </p:txBody>
      </p:sp>
      <p:pic>
        <p:nvPicPr>
          <p:cNvPr id="32" name="Picture Placeholder 31" descr="A picture containing transport&#10;&#10;Description automatically generated">
            <a:extLst>
              <a:ext uri="{FF2B5EF4-FFF2-40B4-BE49-F238E27FC236}">
                <a16:creationId xmlns:a16="http://schemas.microsoft.com/office/drawing/2014/main" id="{771EDFE1-4B3B-4C7A-A336-B3A9A428337C}"/>
              </a:ext>
            </a:extLst>
          </p:cNvPr>
          <p:cNvPicPr>
            <a:picLocks noGrp="1" noChangeAspect="1"/>
          </p:cNvPicPr>
          <p:nvPr>
            <p:ph type="pic" sz="quarter" idx="21"/>
          </p:nvPr>
        </p:nvPicPr>
        <p:blipFill rotWithShape="1">
          <a:blip r:embed="rId6" cstate="print">
            <a:extLst>
              <a:ext uri="{28A0092B-C50C-407E-A947-70E740481C1C}">
                <a14:useLocalDpi xmlns:a14="http://schemas.microsoft.com/office/drawing/2010/main" val="0"/>
              </a:ext>
            </a:extLst>
          </a:blip>
          <a:srcRect l="54620" t="-155" r="9732" b="155"/>
          <a:stretch/>
        </p:blipFill>
        <p:spPr>
          <a:xfrm rot="5400000">
            <a:off x="2072867" y="-809625"/>
            <a:ext cx="3422650" cy="7200900"/>
          </a:xfrm>
        </p:spPr>
      </p:pic>
      <p:pic>
        <p:nvPicPr>
          <p:cNvPr id="5" name="Picture 4">
            <a:extLst>
              <a:ext uri="{FF2B5EF4-FFF2-40B4-BE49-F238E27FC236}">
                <a16:creationId xmlns:a16="http://schemas.microsoft.com/office/drawing/2014/main" id="{8C1E151F-CD55-43EB-A171-BD299DFE4AC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61" r="7405"/>
          <a:stretch/>
        </p:blipFill>
        <p:spPr>
          <a:xfrm rot="5400000">
            <a:off x="-95172" y="1298983"/>
            <a:ext cx="3422652" cy="2983682"/>
          </a:xfrm>
          <a:prstGeom prst="rect">
            <a:avLst/>
          </a:prstGeom>
        </p:spPr>
      </p:pic>
      <p:pic>
        <p:nvPicPr>
          <p:cNvPr id="7" name="Picture 6" descr="A picture containing ground, sky, outdoor, track&#10;&#10;Description automatically generated">
            <a:extLst>
              <a:ext uri="{FF2B5EF4-FFF2-40B4-BE49-F238E27FC236}">
                <a16:creationId xmlns:a16="http://schemas.microsoft.com/office/drawing/2014/main" id="{815B2B81-CEA9-4900-9809-C2CE5193157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106" r="9914" b="22648"/>
          <a:stretch/>
        </p:blipFill>
        <p:spPr>
          <a:xfrm>
            <a:off x="3113297" y="1065567"/>
            <a:ext cx="4323242" cy="3436583"/>
          </a:xfrm>
          <a:prstGeom prst="rect">
            <a:avLst/>
          </a:prstGeom>
        </p:spPr>
      </p:pic>
      <p:sp>
        <p:nvSpPr>
          <p:cNvPr id="30" name="Text Placeholder 10">
            <a:extLst>
              <a:ext uri="{FF2B5EF4-FFF2-40B4-BE49-F238E27FC236}">
                <a16:creationId xmlns:a16="http://schemas.microsoft.com/office/drawing/2014/main" id="{10C44380-4FDB-46E6-8B67-FBD4BF4298C8}"/>
              </a:ext>
            </a:extLst>
          </p:cNvPr>
          <p:cNvSpPr>
            <a:spLocks noGrp="1"/>
          </p:cNvSpPr>
          <p:nvPr>
            <p:ph type="body" sz="quarter" idx="33"/>
          </p:nvPr>
        </p:nvSpPr>
        <p:spPr>
          <a:xfrm>
            <a:off x="316799" y="9792000"/>
            <a:ext cx="2312101" cy="845520"/>
          </a:xfrm>
        </p:spPr>
        <p:txBody>
          <a:bodyPr>
            <a:normAutofit/>
          </a:bodyPr>
          <a:lstStyle/>
          <a:p>
            <a:pPr algn="l" rtl="0" fontAlgn="base"/>
            <a:r>
              <a:rPr lang="sv-SE" sz="900" b="1" i="0" u="none" strike="noStrike" dirty="0">
                <a:solidFill>
                  <a:srgbClr val="000000"/>
                </a:solidFill>
                <a:effectLst/>
                <a:latin typeface="Arial" panose="020B0604020202020204" pitchFamily="34" charset="0"/>
              </a:rPr>
              <a:t>Project Manager, </a:t>
            </a:r>
            <a:r>
              <a:rPr lang="de-AT" sz="900" b="1" i="0" u="none" strike="noStrike" dirty="0">
                <a:solidFill>
                  <a:srgbClr val="000000"/>
                </a:solidFill>
                <a:effectLst/>
                <a:latin typeface="Arial" panose="020B0604020202020204" pitchFamily="34" charset="0"/>
              </a:rPr>
              <a:t>Main </a:t>
            </a:r>
            <a:r>
              <a:rPr lang="de-AT" sz="900" b="1" i="0" u="none" strike="noStrike" dirty="0" err="1">
                <a:solidFill>
                  <a:srgbClr val="000000"/>
                </a:solidFill>
                <a:effectLst/>
                <a:latin typeface="Arial" panose="020B0604020202020204" pitchFamily="34" charset="0"/>
              </a:rPr>
              <a:t>contractor</a:t>
            </a:r>
            <a:endParaRPr lang="en-US" sz="900" b="0" i="0" dirty="0">
              <a:solidFill>
                <a:srgbClr val="000000"/>
              </a:solidFill>
              <a:effectLst/>
              <a:latin typeface="Segoe UI" panose="020B0502040204020203" pitchFamily="34" charset="0"/>
            </a:endParaRPr>
          </a:p>
          <a:p>
            <a:pPr algn="l" rtl="0" fontAlgn="base"/>
            <a:r>
              <a:rPr lang="tr-TR" sz="900" b="0" i="0" u="none" strike="noStrike" dirty="0">
                <a:solidFill>
                  <a:srgbClr val="000000"/>
                </a:solidFill>
                <a:effectLst/>
                <a:latin typeface="Arial" panose="020B0604020202020204" pitchFamily="34" charset="0"/>
              </a:rPr>
              <a:t>Sondre Haugerud</a:t>
            </a:r>
            <a:r>
              <a:rPr lang="de-AT" sz="900" b="0" i="0" u="none" strike="noStrike" dirty="0">
                <a:solidFill>
                  <a:srgbClr val="000000"/>
                </a:solidFill>
                <a:effectLst/>
                <a:latin typeface="Arial" panose="020B0604020202020204" pitchFamily="34" charset="0"/>
              </a:rPr>
              <a:t> +47 96 50 00 09</a:t>
            </a:r>
            <a:br>
              <a:rPr lang="sv-SE" sz="900" b="0" i="0" dirty="0">
                <a:solidFill>
                  <a:srgbClr val="000000"/>
                </a:solidFill>
                <a:effectLst/>
                <a:latin typeface="Arial" panose="020B0604020202020204" pitchFamily="34" charset="0"/>
              </a:rPr>
            </a:br>
            <a:r>
              <a:rPr lang="sv-SE" sz="900" b="0" i="0" dirty="0">
                <a:solidFill>
                  <a:srgbClr val="000000"/>
                </a:solidFill>
                <a:effectLst/>
                <a:latin typeface="Arial" panose="020B0604020202020204" pitchFamily="34" charset="0"/>
              </a:rPr>
              <a:t>​</a:t>
            </a:r>
            <a:br>
              <a:rPr lang="sv-SE" sz="900" b="0" i="0"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sondre@me-as.no</a:t>
            </a:r>
            <a:endParaRPr lang="nb-NO" sz="900" dirty="0"/>
          </a:p>
        </p:txBody>
      </p:sp>
      <p:sp>
        <p:nvSpPr>
          <p:cNvPr id="31" name="Text Placeholder 10">
            <a:extLst>
              <a:ext uri="{FF2B5EF4-FFF2-40B4-BE49-F238E27FC236}">
                <a16:creationId xmlns:a16="http://schemas.microsoft.com/office/drawing/2014/main" id="{95F49093-6219-454A-AFB6-4C06847AF425}"/>
              </a:ext>
            </a:extLst>
          </p:cNvPr>
          <p:cNvSpPr txBox="1">
            <a:spLocks/>
          </p:cNvSpPr>
          <p:nvPr/>
        </p:nvSpPr>
        <p:spPr>
          <a:xfrm>
            <a:off x="2453640" y="9792300"/>
            <a:ext cx="1775460" cy="845520"/>
          </a:xfrm>
          <a:prstGeom prst="rect">
            <a:avLst/>
          </a:prstGeom>
        </p:spPr>
        <p:txBody>
          <a:bodyPr vert="horz" lIns="91440" tIns="45720" rIns="91440" bIns="45720" rtlCol="0">
            <a:normAutofit fontScale="92500" lnSpcReduction="10000"/>
          </a:bodyPr>
          <a:lstStyle>
            <a:lvl1pPr marL="0" indent="0" algn="l" defTabSz="755989" rtl="0" eaLnBrk="1" latinLnBrk="0" hangingPunct="1">
              <a:lnSpc>
                <a:spcPct val="90000"/>
              </a:lnSpc>
              <a:spcBef>
                <a:spcPts val="827"/>
              </a:spcBef>
              <a:buFont typeface="Arial" panose="020B0604020202020204" pitchFamily="34" charset="0"/>
              <a:buNone/>
              <a:defRPr lang="en-GB" sz="1000" b="0" i="0" kern="1200" baseline="0">
                <a:solidFill>
                  <a:schemeClr val="tx1"/>
                </a:solidFill>
                <a:effectLst/>
                <a:latin typeface="Arial" panose="020B0604020202020204" pitchFamily="34" charset="0"/>
                <a:ea typeface="+mn-ea"/>
                <a:cs typeface="Arial" panose="020B0604020202020204" pitchFamily="34" charset="0"/>
              </a:defRPr>
            </a:lvl1pPr>
            <a:lvl2pPr marL="377994" indent="0" algn="l" defTabSz="755989" rtl="0" eaLnBrk="1" latinLnBrk="0" hangingPunct="1">
              <a:lnSpc>
                <a:spcPct val="90000"/>
              </a:lnSpc>
              <a:spcBef>
                <a:spcPts val="414"/>
              </a:spcBef>
              <a:buFont typeface="Arial" panose="020B0604020202020204" pitchFamily="34" charset="0"/>
              <a:buNone/>
              <a:defRPr sz="1985" kern="1200">
                <a:solidFill>
                  <a:schemeClr val="tx1"/>
                </a:solidFill>
                <a:latin typeface="Arial" panose="020B0604020202020204" pitchFamily="34" charset="0"/>
                <a:ea typeface="+mn-ea"/>
                <a:cs typeface="Arial" panose="020B0604020202020204" pitchFamily="34" charset="0"/>
              </a:defRPr>
            </a:lvl2pPr>
            <a:lvl3pPr marL="755989" indent="0" algn="l" defTabSz="755989" rtl="0" eaLnBrk="1" latinLnBrk="0" hangingPunct="1">
              <a:lnSpc>
                <a:spcPct val="90000"/>
              </a:lnSpc>
              <a:spcBef>
                <a:spcPts val="414"/>
              </a:spcBef>
              <a:buFont typeface="Arial" panose="020B0604020202020204" pitchFamily="34" charset="0"/>
              <a:buNone/>
              <a:defRPr sz="1652" kern="1200">
                <a:solidFill>
                  <a:schemeClr val="tx1"/>
                </a:solidFill>
                <a:latin typeface="Arial" panose="020B0604020202020204" pitchFamily="34" charset="0"/>
                <a:ea typeface="+mn-ea"/>
                <a:cs typeface="Arial" panose="020B0604020202020204" pitchFamily="34" charset="0"/>
              </a:defRPr>
            </a:lvl3pPr>
            <a:lvl4pPr marL="1133982"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4pPr>
            <a:lvl5pPr marL="1511976"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5pPr>
            <a:lvl6pPr marL="207896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6962"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4955"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294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a:lstStyle>
          <a:p>
            <a:pPr algn="r" fontAlgn="base"/>
            <a:r>
              <a:rPr lang="sv-SE" b="1" dirty="0">
                <a:solidFill>
                  <a:srgbClr val="000000"/>
                </a:solidFill>
              </a:rPr>
              <a:t>Project Start:</a:t>
            </a:r>
          </a:p>
          <a:p>
            <a:pPr algn="r" fontAlgn="base"/>
            <a:r>
              <a:rPr lang="nb-NO" dirty="0"/>
              <a:t>June 2021</a:t>
            </a:r>
          </a:p>
          <a:p>
            <a:pPr algn="r" fontAlgn="base"/>
            <a:r>
              <a:rPr lang="nb-NO" b="1" dirty="0"/>
              <a:t>Project End:</a:t>
            </a:r>
          </a:p>
          <a:p>
            <a:pPr algn="r" fontAlgn="base"/>
            <a:r>
              <a:rPr lang="nb-NO" dirty="0"/>
              <a:t>June 2021</a:t>
            </a:r>
          </a:p>
        </p:txBody>
      </p:sp>
    </p:spTree>
    <p:extLst>
      <p:ext uri="{BB962C8B-B14F-4D97-AF65-F5344CB8AC3E}">
        <p14:creationId xmlns:p14="http://schemas.microsoft.com/office/powerpoint/2010/main" val="72534125"/>
      </p:ext>
    </p:extLst>
  </p:cSld>
  <p:clrMapOvr>
    <a:masterClrMapping/>
  </p:clrMapOvr>
</p:sld>
</file>

<file path=ppt/theme/theme1.xml><?xml version="1.0" encoding="utf-8"?>
<a:theme xmlns:a="http://schemas.openxmlformats.org/drawingml/2006/main" name="Office Theme">
  <a:themeElements>
    <a:clrScheme name="2016 Keller Colors">
      <a:dk1>
        <a:sysClr val="windowText" lastClr="000000"/>
      </a:dk1>
      <a:lt1>
        <a:sysClr val="window" lastClr="FFFFFF"/>
      </a:lt1>
      <a:dk2>
        <a:srgbClr val="000000"/>
      </a:dk2>
      <a:lt2>
        <a:srgbClr val="FFFFFF"/>
      </a:lt2>
      <a:accent1>
        <a:srgbClr val="003366"/>
      </a:accent1>
      <a:accent2>
        <a:srgbClr val="FDC600"/>
      </a:accent2>
      <a:accent3>
        <a:srgbClr val="6685A3"/>
      </a:accent3>
      <a:accent4>
        <a:srgbClr val="FEDD66"/>
      </a:accent4>
      <a:accent5>
        <a:srgbClr val="CCD6E0"/>
      </a:accent5>
      <a:accent6>
        <a:srgbClr val="FEE899"/>
      </a:accent6>
      <a:hlink>
        <a:srgbClr val="003366"/>
      </a:hlink>
      <a:folHlink>
        <a:srgbClr val="6685A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1DDDA6760AED348929B15CCD66C784F" ma:contentTypeVersion="12" ma:contentTypeDescription="Opprett et nytt dokument." ma:contentTypeScope="" ma:versionID="008144195bfd25c197472772368bbd27">
  <xsd:schema xmlns:xsd="http://www.w3.org/2001/XMLSchema" xmlns:xs="http://www.w3.org/2001/XMLSchema" xmlns:p="http://schemas.microsoft.com/office/2006/metadata/properties" xmlns:ns2="238c5b81-6795-4400-a3c9-836daadf96b5" xmlns:ns3="d0a2752d-00d1-40bc-8b50-44f8cd1054fc" targetNamespace="http://schemas.microsoft.com/office/2006/metadata/properties" ma:root="true" ma:fieldsID="92912c9477bfbe2109106c73ce70411f" ns2:_="" ns3:_="">
    <xsd:import namespace="238c5b81-6795-4400-a3c9-836daadf96b5"/>
    <xsd:import namespace="d0a2752d-00d1-40bc-8b50-44f8cd1054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c5b81-6795-4400-a3c9-836daadf9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a2752d-00d1-40bc-8b50-44f8cd1054f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0a2752d-00d1-40bc-8b50-44f8cd1054fc">
      <UserInfo>
        <DisplayName>Wetzlmaier, Christian</DisplayName>
        <AccountId>701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51CDA6-BC62-4F55-A0CC-93085B062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8c5b81-6795-4400-a3c9-836daadf96b5"/>
    <ds:schemaRef ds:uri="d0a2752d-00d1-40bc-8b50-44f8cd105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C07A53-2DA3-4627-AF8B-71BA0F3DCD5A}">
  <ds:schemaRefs>
    <ds:schemaRef ds:uri="http://purl.org/dc/elements/1.1/"/>
    <ds:schemaRef ds:uri="http://www.w3.org/XML/1998/namespace"/>
    <ds:schemaRef ds:uri="http://schemas.microsoft.com/office/2006/metadata/properties"/>
    <ds:schemaRef ds:uri="a2ce0cf7-378e-4d92-9040-5bad92fe7d19"/>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5be1f2d6-4fa9-49fe-a7c3-ec9d2326498a"/>
    <ds:schemaRef ds:uri="http://purl.org/dc/dcmitype/"/>
    <ds:schemaRef ds:uri="7168adcb-138c-4af6-9c0d-ea64c42e5c93"/>
    <ds:schemaRef ds:uri="d0a2752d-00d1-40bc-8b50-44f8cd1054fc"/>
  </ds:schemaRefs>
</ds:datastoreItem>
</file>

<file path=customXml/itemProps3.xml><?xml version="1.0" encoding="utf-8"?>
<ds:datastoreItem xmlns:ds="http://schemas.openxmlformats.org/officeDocument/2006/customXml" ds:itemID="{D4313000-766E-426B-B02D-63EC49F52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291</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Segoe UI</vt:lpstr>
      <vt:lpstr>Office Theme</vt:lpstr>
      <vt:lpstr>Åse BRU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Schleter, Marisa</dc:creator>
  <cp:lastModifiedBy>Njua, Agnes</cp:lastModifiedBy>
  <cp:revision>35</cp:revision>
  <cp:lastPrinted>2017-03-27T13:57:50Z</cp:lastPrinted>
  <dcterms:created xsi:type="dcterms:W3CDTF">2016-07-07T17:57:06Z</dcterms:created>
  <dcterms:modified xsi:type="dcterms:W3CDTF">2021-11-29T13:28:46Z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0x01010081DDDA6760AED348929B15CCD66C784F</vt:lpwstr>
  </property>
</Properties>
</file>