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6"/>
  </p:handoutMasterIdLst>
  <p:sldIdLst>
    <p:sldId id="263" r:id="rId5"/>
  </p:sldIdLst>
  <p:sldSz cx="7559675" cy="1069181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E1D104-28C1-45B4-B825-1ED73DF95A26}" v="2" dt="2021-10-14T05:57:32.7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038" autoAdjust="0"/>
    <p:restoredTop sz="94660"/>
  </p:normalViewPr>
  <p:slideViewPr>
    <p:cSldViewPr snapToGrid="0">
      <p:cViewPr>
        <p:scale>
          <a:sx n="80" d="100"/>
          <a:sy n="80" d="100"/>
        </p:scale>
        <p:origin x="3606" y="-10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70159" y="0"/>
            <a:ext cx="3038604" cy="465341"/>
          </a:xfrm>
          <a:prstGeom prst="rect">
            <a:avLst/>
          </a:prstGeom>
        </p:spPr>
        <p:txBody>
          <a:bodyPr vert="horz" lIns="91440" tIns="45720" rIns="91440" bIns="45720" rtlCol="0"/>
          <a:lstStyle>
            <a:lvl1pPr algn="r">
              <a:defRPr sz="1200"/>
            </a:lvl1pPr>
          </a:lstStyle>
          <a:p>
            <a:fld id="{6AC1B2F1-E170-47F8-BF63-7B54B734A169}" type="datetimeFigureOut">
              <a:rPr lang="en-GB" smtClean="0"/>
              <a:t>29/11/2021</a:t>
            </a:fld>
            <a:endParaRPr lang="en-GB"/>
          </a:p>
        </p:txBody>
      </p:sp>
      <p:sp>
        <p:nvSpPr>
          <p:cNvPr id="4" name="Footer Placeholder 3"/>
          <p:cNvSpPr>
            <a:spLocks noGrp="1"/>
          </p:cNvSpPr>
          <p:nvPr>
            <p:ph type="ftr" sz="quarter" idx="2"/>
          </p:nvPr>
        </p:nvSpPr>
        <p:spPr>
          <a:xfrm>
            <a:off x="0" y="8831059"/>
            <a:ext cx="3038604" cy="46534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70159" y="8831059"/>
            <a:ext cx="3038604" cy="465341"/>
          </a:xfrm>
          <a:prstGeom prst="rect">
            <a:avLst/>
          </a:prstGeom>
        </p:spPr>
        <p:txBody>
          <a:bodyPr vert="horz" lIns="91440" tIns="45720" rIns="91440" bIns="45720" rtlCol="0" anchor="b"/>
          <a:lstStyle>
            <a:lvl1pPr algn="r">
              <a:defRPr sz="1200"/>
            </a:lvl1pPr>
          </a:lstStyle>
          <a:p>
            <a:fld id="{E051BA0B-6D86-4FAF-AEC1-4D9B97083C95}" type="slidenum">
              <a:rPr lang="en-GB" smtClean="0"/>
              <a:t>‹#›</a:t>
            </a:fld>
            <a:endParaRPr lang="en-GB"/>
          </a:p>
        </p:txBody>
      </p:sp>
    </p:spTree>
    <p:extLst>
      <p:ext uri="{BB962C8B-B14F-4D97-AF65-F5344CB8AC3E}">
        <p14:creationId xmlns:p14="http://schemas.microsoft.com/office/powerpoint/2010/main" val="189645621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e Picture">
    <p:spTree>
      <p:nvGrpSpPr>
        <p:cNvPr id="1" name=""/>
        <p:cNvGrpSpPr/>
        <p:nvPr/>
      </p:nvGrpSpPr>
      <p:grpSpPr>
        <a:xfrm>
          <a:off x="0" y="0"/>
          <a:ext cx="0" cy="0"/>
          <a:chOff x="0" y="0"/>
          <a:chExt cx="0" cy="0"/>
        </a:xfrm>
      </p:grpSpPr>
      <p:sp>
        <p:nvSpPr>
          <p:cNvPr id="33" name="Rectangle 32"/>
          <p:cNvSpPr/>
          <p:nvPr userDrawn="1"/>
        </p:nvSpPr>
        <p:spPr>
          <a:xfrm>
            <a:off x="180000" y="4500000"/>
            <a:ext cx="5040000" cy="1440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algn="ctr"/>
            <a:endParaRPr lang="en-US" sz="2600" dirty="0">
              <a:latin typeface="Arial" panose="020B0604020202020204" pitchFamily="34" charset="0"/>
              <a:cs typeface="Arial" panose="020B0604020202020204" pitchFamily="34" charset="0"/>
            </a:endParaRPr>
          </a:p>
        </p:txBody>
      </p:sp>
      <p:sp>
        <p:nvSpPr>
          <p:cNvPr id="43" name="Freeform 9"/>
          <p:cNvSpPr>
            <a:spLocks noChangeAspect="1"/>
          </p:cNvSpPr>
          <p:nvPr userDrawn="1"/>
        </p:nvSpPr>
        <p:spPr bwMode="auto">
          <a:xfrm>
            <a:off x="180000" y="4500000"/>
            <a:ext cx="5040000" cy="513657"/>
          </a:xfrm>
          <a:custGeom>
            <a:avLst/>
            <a:gdLst>
              <a:gd name="T0" fmla="*/ 3758 w 3758"/>
              <a:gd name="T1" fmla="*/ 0 h 383"/>
              <a:gd name="T2" fmla="*/ 118 w 3758"/>
              <a:gd name="T3" fmla="*/ 0 h 383"/>
              <a:gd name="T4" fmla="*/ 95 w 3758"/>
              <a:gd name="T5" fmla="*/ 0 h 383"/>
              <a:gd name="T6" fmla="*/ 0 w 3758"/>
              <a:gd name="T7" fmla="*/ 0 h 383"/>
              <a:gd name="T8" fmla="*/ 0 w 3758"/>
              <a:gd name="T9" fmla="*/ 190 h 383"/>
              <a:gd name="T10" fmla="*/ 0 w 3758"/>
              <a:gd name="T11" fmla="*/ 190 h 383"/>
              <a:gd name="T12" fmla="*/ 0 w 3758"/>
              <a:gd name="T13" fmla="*/ 190 h 383"/>
              <a:gd name="T14" fmla="*/ 95 w 3758"/>
              <a:gd name="T15" fmla="*/ 286 h 383"/>
              <a:gd name="T16" fmla="*/ 95 w 3758"/>
              <a:gd name="T17" fmla="*/ 286 h 383"/>
              <a:gd name="T18" fmla="*/ 189 w 3758"/>
              <a:gd name="T19" fmla="*/ 383 h 383"/>
              <a:gd name="T20" fmla="*/ 282 w 3758"/>
              <a:gd name="T21" fmla="*/ 286 h 383"/>
              <a:gd name="T22" fmla="*/ 3758 w 3758"/>
              <a:gd name="T23" fmla="*/ 286 h 383"/>
              <a:gd name="T24" fmla="*/ 3758 w 3758"/>
              <a:gd name="T25" fmla="*/ 0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58" h="383">
                <a:moveTo>
                  <a:pt x="3758" y="0"/>
                </a:moveTo>
                <a:lnTo>
                  <a:pt x="118" y="0"/>
                </a:lnTo>
                <a:lnTo>
                  <a:pt x="95" y="0"/>
                </a:lnTo>
                <a:lnTo>
                  <a:pt x="0" y="0"/>
                </a:lnTo>
                <a:lnTo>
                  <a:pt x="0" y="190"/>
                </a:lnTo>
                <a:lnTo>
                  <a:pt x="0" y="190"/>
                </a:lnTo>
                <a:lnTo>
                  <a:pt x="0" y="190"/>
                </a:lnTo>
                <a:lnTo>
                  <a:pt x="95" y="286"/>
                </a:lnTo>
                <a:lnTo>
                  <a:pt x="95" y="286"/>
                </a:lnTo>
                <a:lnTo>
                  <a:pt x="189" y="383"/>
                </a:lnTo>
                <a:lnTo>
                  <a:pt x="282" y="286"/>
                </a:lnTo>
                <a:lnTo>
                  <a:pt x="3758" y="286"/>
                </a:lnTo>
                <a:lnTo>
                  <a:pt x="3758" y="0"/>
                </a:lnTo>
                <a:close/>
              </a:path>
            </a:pathLst>
          </a:custGeom>
          <a:solidFill>
            <a:srgbClr val="FDC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Rectangle 6"/>
          <p:cNvSpPr/>
          <p:nvPr userDrawn="1"/>
        </p:nvSpPr>
        <p:spPr>
          <a:xfrm>
            <a:off x="5220000" y="4499999"/>
            <a:ext cx="2160000" cy="619181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buFontTx/>
              <a:buNone/>
            </a:pPr>
            <a:endParaRPr lang="en-US" sz="1100" dirty="0">
              <a:latin typeface="Arial" panose="020B0604020202020204" pitchFamily="34" charset="0"/>
              <a:cs typeface="Arial" panose="020B0604020202020204" pitchFamily="34" charset="0"/>
            </a:endParaRPr>
          </a:p>
        </p:txBody>
      </p:sp>
      <p:sp>
        <p:nvSpPr>
          <p:cNvPr id="23" name="Picture Placeholder 41"/>
          <p:cNvSpPr>
            <a:spLocks noGrp="1"/>
          </p:cNvSpPr>
          <p:nvPr>
            <p:ph type="pic" sz="quarter" idx="21"/>
          </p:nvPr>
        </p:nvSpPr>
        <p:spPr>
          <a:xfrm>
            <a:off x="179837" y="1080000"/>
            <a:ext cx="7200000" cy="3420000"/>
          </a:xfrm>
        </p:spPr>
        <p:txBody>
          <a:bodyPr>
            <a:noAutofit/>
          </a:bodyPr>
          <a:lstStyle>
            <a:lvl1pPr marL="0" indent="0">
              <a:buFontTx/>
              <a:buNone/>
              <a:defRPr sz="1200">
                <a:latin typeface="Arial" panose="020B0604020202020204" pitchFamily="34" charset="0"/>
                <a:cs typeface="Arial" panose="020B0604020202020204" pitchFamily="34" charset="0"/>
              </a:defRPr>
            </a:lvl1pPr>
          </a:lstStyle>
          <a:p>
            <a:endParaRPr lang="en-GB" dirty="0"/>
          </a:p>
        </p:txBody>
      </p:sp>
      <p:sp>
        <p:nvSpPr>
          <p:cNvPr id="28" name="Text Placeholder 4"/>
          <p:cNvSpPr>
            <a:spLocks noGrp="1"/>
          </p:cNvSpPr>
          <p:nvPr>
            <p:ph type="body" sz="quarter" idx="27" hasCustomPrompt="1"/>
          </p:nvPr>
        </p:nvSpPr>
        <p:spPr>
          <a:xfrm>
            <a:off x="179999" y="6048000"/>
            <a:ext cx="4932000" cy="3600000"/>
          </a:xfrm>
        </p:spPr>
        <p:txBody>
          <a:bodyPr tIns="91440" rIns="91440">
            <a:noAutofit/>
          </a:bodyPr>
          <a:lstStyle>
            <a:lvl1pPr marL="231790" indent="-231790">
              <a:buClr>
                <a:schemeClr val="accent2"/>
              </a:buClr>
              <a:buFont typeface="Arial" panose="020B0604020202020204" pitchFamily="34" charset="0"/>
              <a:buChar char="•"/>
              <a:defRPr sz="1300" b="1">
                <a:solidFill>
                  <a:schemeClr val="accent1"/>
                </a:solidFill>
                <a:latin typeface="Arial" panose="020B0604020202020204" pitchFamily="34" charset="0"/>
                <a:cs typeface="Arial" panose="020B0604020202020204" pitchFamily="34" charset="0"/>
              </a:defRPr>
            </a:lvl1pPr>
            <a:lvl2pPr marL="231790" indent="0">
              <a:lnSpc>
                <a:spcPct val="114000"/>
              </a:lnSpc>
              <a:buFontTx/>
              <a:buNone/>
              <a:defRPr sz="1000">
                <a:solidFill>
                  <a:schemeClr val="tx1"/>
                </a:solidFill>
                <a:latin typeface="Arial" panose="020B0604020202020204" pitchFamily="34" charset="0"/>
                <a:cs typeface="Arial" panose="020B0604020202020204" pitchFamily="34" charset="0"/>
              </a:defRPr>
            </a:lvl2pPr>
          </a:lstStyle>
          <a:p>
            <a:pPr lvl="0"/>
            <a:r>
              <a:rPr lang="en-US" dirty="0"/>
              <a:t>Click to edit Master text styles, Arial Bold 13 </a:t>
            </a:r>
            <a:r>
              <a:rPr lang="en-US" dirty="0" err="1"/>
              <a:t>pt</a:t>
            </a:r>
            <a:endParaRPr lang="en-US" dirty="0"/>
          </a:p>
          <a:p>
            <a:pPr lvl="1"/>
            <a:r>
              <a:rPr lang="en-US" dirty="0"/>
              <a:t>Second level, Arial 10 </a:t>
            </a:r>
            <a:r>
              <a:rPr lang="en-US" dirty="0" err="1"/>
              <a:t>pt</a:t>
            </a:r>
            <a:endParaRPr lang="en-US" dirty="0"/>
          </a:p>
        </p:txBody>
      </p:sp>
      <p:sp>
        <p:nvSpPr>
          <p:cNvPr id="35" name="TextBox 34"/>
          <p:cNvSpPr txBox="1"/>
          <p:nvPr userDrawn="1"/>
        </p:nvSpPr>
        <p:spPr>
          <a:xfrm>
            <a:off x="324000" y="4554000"/>
            <a:ext cx="4412903" cy="294372"/>
          </a:xfrm>
          <a:prstGeom prst="rect">
            <a:avLst/>
          </a:prstGeom>
          <a:noFill/>
        </p:spPr>
        <p:txBody>
          <a:bodyPr wrap="none" rtlCol="0">
            <a:noAutofit/>
          </a:bodyPr>
          <a:lstStyle/>
          <a:p>
            <a:pPr>
              <a:lnSpc>
                <a:spcPct val="100000"/>
              </a:lnSpc>
            </a:pPr>
            <a:r>
              <a:rPr lang="en-GB" sz="1300" b="1" dirty="0">
                <a:solidFill>
                  <a:srgbClr val="002060"/>
                </a:solidFill>
                <a:latin typeface="Arial" panose="020B0604020202020204" pitchFamily="34" charset="0"/>
                <a:cs typeface="Arial" panose="020B0604020202020204" pitchFamily="34" charset="0"/>
              </a:rPr>
              <a:t>Key achievements</a:t>
            </a:r>
          </a:p>
        </p:txBody>
      </p:sp>
      <p:sp>
        <p:nvSpPr>
          <p:cNvPr id="36" name="Text Placeholder 19"/>
          <p:cNvSpPr>
            <a:spLocks noGrp="1"/>
          </p:cNvSpPr>
          <p:nvPr>
            <p:ph type="body" sz="quarter" idx="20" hasCustomPrompt="1"/>
          </p:nvPr>
        </p:nvSpPr>
        <p:spPr>
          <a:xfrm>
            <a:off x="314896" y="4967999"/>
            <a:ext cx="4788000" cy="936000"/>
          </a:xfrm>
          <a:noFill/>
        </p:spPr>
        <p:txBody>
          <a:bodyPr wrap="square" rIns="45720">
            <a:noAutofit/>
          </a:bodyPr>
          <a:lstStyle>
            <a:lvl1pPr marL="171462" indent="-171462">
              <a:lnSpc>
                <a:spcPct val="100000"/>
              </a:lnSpc>
              <a:spcBef>
                <a:spcPts val="0"/>
              </a:spcBef>
              <a:spcAft>
                <a:spcPts val="300"/>
              </a:spcAft>
              <a:buClr>
                <a:srgbClr val="002060"/>
              </a:buClr>
              <a:buFont typeface="Arial" panose="020B0604020202020204" pitchFamily="34" charset="0"/>
              <a:buChar char="•"/>
              <a:tabLst>
                <a:tab pos="177812" algn="l"/>
              </a:tabLst>
              <a:defRPr sz="1000">
                <a:solidFill>
                  <a:schemeClr val="tx1"/>
                </a:solidFill>
                <a:latin typeface="Arial" panose="020B0604020202020204" pitchFamily="34" charset="0"/>
                <a:cs typeface="Arial" panose="020B0604020202020204" pitchFamily="34" charset="0"/>
              </a:defRPr>
            </a:lvl1pPr>
          </a:lstStyle>
          <a:p>
            <a:pPr lvl="0"/>
            <a:r>
              <a:rPr lang="en-US" dirty="0"/>
              <a:t>In Arial 10 </a:t>
            </a:r>
            <a:r>
              <a:rPr lang="en-US" dirty="0" err="1"/>
              <a:t>pt</a:t>
            </a:r>
            <a:r>
              <a:rPr lang="en-US" dirty="0"/>
              <a:t>, bullet point highlights / impressive outcomes.</a:t>
            </a:r>
            <a:endParaRPr lang="en-GB" dirty="0"/>
          </a:p>
        </p:txBody>
      </p:sp>
      <p:sp>
        <p:nvSpPr>
          <p:cNvPr id="47" name="Freeform 13"/>
          <p:cNvSpPr>
            <a:spLocks noChangeAspect="1"/>
          </p:cNvSpPr>
          <p:nvPr userDrawn="1"/>
        </p:nvSpPr>
        <p:spPr bwMode="auto">
          <a:xfrm>
            <a:off x="179837" y="9712260"/>
            <a:ext cx="5040000" cy="979553"/>
          </a:xfrm>
          <a:custGeom>
            <a:avLst/>
            <a:gdLst>
              <a:gd name="T0" fmla="*/ 3550 w 3756"/>
              <a:gd name="T1" fmla="*/ 105 h 730"/>
              <a:gd name="T2" fmla="*/ 3342 w 3756"/>
              <a:gd name="T3" fmla="*/ 315 h 730"/>
              <a:gd name="T4" fmla="*/ 3032 w 3756"/>
              <a:gd name="T5" fmla="*/ 0 h 730"/>
              <a:gd name="T6" fmla="*/ 0 w 3756"/>
              <a:gd name="T7" fmla="*/ 0 h 730"/>
              <a:gd name="T8" fmla="*/ 0 w 3756"/>
              <a:gd name="T9" fmla="*/ 730 h 730"/>
              <a:gd name="T10" fmla="*/ 3446 w 3756"/>
              <a:gd name="T11" fmla="*/ 730 h 730"/>
              <a:gd name="T12" fmla="*/ 3756 w 3756"/>
              <a:gd name="T13" fmla="*/ 730 h 730"/>
              <a:gd name="T14" fmla="*/ 3756 w 3756"/>
              <a:gd name="T15" fmla="*/ 105 h 730"/>
              <a:gd name="T16" fmla="*/ 3550 w 3756"/>
              <a:gd name="T17" fmla="*/ 105 h 7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56" h="730">
                <a:moveTo>
                  <a:pt x="3550" y="105"/>
                </a:moveTo>
                <a:lnTo>
                  <a:pt x="3342" y="315"/>
                </a:lnTo>
                <a:lnTo>
                  <a:pt x="3032" y="0"/>
                </a:lnTo>
                <a:lnTo>
                  <a:pt x="0" y="0"/>
                </a:lnTo>
                <a:lnTo>
                  <a:pt x="0" y="730"/>
                </a:lnTo>
                <a:lnTo>
                  <a:pt x="3446" y="730"/>
                </a:lnTo>
                <a:lnTo>
                  <a:pt x="3756" y="730"/>
                </a:lnTo>
                <a:lnTo>
                  <a:pt x="3756" y="105"/>
                </a:lnTo>
                <a:lnTo>
                  <a:pt x="3550" y="105"/>
                </a:lnTo>
                <a:close/>
              </a:path>
            </a:pathLst>
          </a:custGeom>
          <a:solidFill>
            <a:srgbClr val="CCD6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Text Placeholder 2"/>
          <p:cNvSpPr>
            <a:spLocks noGrp="1"/>
          </p:cNvSpPr>
          <p:nvPr>
            <p:ph type="body" sz="quarter" idx="33" hasCustomPrompt="1"/>
          </p:nvPr>
        </p:nvSpPr>
        <p:spPr>
          <a:xfrm>
            <a:off x="316799" y="9792000"/>
            <a:ext cx="3780000" cy="750532"/>
          </a:xfrm>
        </p:spPr>
        <p:txBody>
          <a:bodyPr/>
          <a:lstStyle>
            <a:lvl1pPr marL="0" indent="0">
              <a:buNone/>
              <a:defRPr lang="en-GB" sz="1000" b="0" i="0" baseline="0">
                <a:effectLst/>
              </a:defRPr>
            </a:lvl1pPr>
            <a:lvl2pPr marL="377994" indent="0">
              <a:buNone/>
              <a:defRPr/>
            </a:lvl2pPr>
            <a:lvl3pPr marL="755989" indent="0">
              <a:buNone/>
              <a:defRPr/>
            </a:lvl3pPr>
            <a:lvl4pPr marL="1133982" indent="0">
              <a:buNone/>
              <a:defRPr/>
            </a:lvl4pPr>
            <a:lvl5pPr marL="1511976" indent="0">
              <a:buNone/>
              <a:defRPr/>
            </a:lvl5pPr>
          </a:lstStyle>
          <a:p>
            <a:r>
              <a:rPr lang="en-US" sz="1000" dirty="0">
                <a:effectLst/>
                <a:latin typeface="Arial" panose="020B0604020202020204" pitchFamily="34" charset="0"/>
                <a:ea typeface="Calibri" panose="020F0502020204030204" pitchFamily="34" charset="0"/>
                <a:cs typeface="Times New Roman" panose="02020603050405020304" pitchFamily="18" charset="0"/>
              </a:rPr>
              <a:t>Add customer feedback in Arial 10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pt</a:t>
            </a:r>
            <a:r>
              <a:rPr lang="en-US" sz="1000" dirty="0">
                <a:effectLst/>
                <a:latin typeface="Arial" panose="020B0604020202020204" pitchFamily="34" charset="0"/>
                <a:ea typeface="Calibri" panose="020F0502020204030204" pitchFamily="34" charset="0"/>
                <a:cs typeface="Times New Roman" panose="02020603050405020304" pitchFamily="18" charset="0"/>
              </a:rPr>
              <a:t> in quotes; including job title, type of client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eg</a:t>
            </a:r>
            <a:r>
              <a:rPr lang="en-US" sz="1000" dirty="0">
                <a:effectLst/>
                <a:latin typeface="Arial" panose="020B0604020202020204" pitchFamily="34" charset="0"/>
                <a:ea typeface="Calibri" panose="020F0502020204030204" pitchFamily="34" charset="0"/>
                <a:cs typeface="Times New Roman" panose="02020603050405020304" pitchFamily="18" charset="0"/>
              </a:rPr>
              <a:t> Commercial Director, Residential Developer) in Arial 10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pt</a:t>
            </a:r>
            <a:r>
              <a:rPr lang="en-US" sz="1000" dirty="0">
                <a:effectLst/>
                <a:latin typeface="Arial" panose="020B0604020202020204" pitchFamily="34" charset="0"/>
                <a:ea typeface="Calibri" panose="020F0502020204030204" pitchFamily="34" charset="0"/>
                <a:cs typeface="Times New Roman" panose="02020603050405020304" pitchFamily="18" charset="0"/>
              </a:rPr>
              <a:t> bold</a:t>
            </a:r>
          </a:p>
          <a:p>
            <a:endParaRPr lang="en-GB" sz="10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31" name="Picture 3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837" y="339670"/>
            <a:ext cx="1440000" cy="409700"/>
          </a:xfrm>
          <a:prstGeom prst="rect">
            <a:avLst/>
          </a:prstGeom>
        </p:spPr>
      </p:pic>
      <p:sp>
        <p:nvSpPr>
          <p:cNvPr id="32" name="Title 1"/>
          <p:cNvSpPr>
            <a:spLocks noGrp="1"/>
          </p:cNvSpPr>
          <p:nvPr>
            <p:ph type="ctrTitle" hasCustomPrompt="1"/>
          </p:nvPr>
        </p:nvSpPr>
        <p:spPr>
          <a:xfrm>
            <a:off x="1836075" y="339670"/>
            <a:ext cx="5543762" cy="291418"/>
          </a:xfrm>
        </p:spPr>
        <p:txBody>
          <a:bodyPr anchor="t">
            <a:noAutofit/>
          </a:bodyPr>
          <a:lstStyle>
            <a:lvl1pPr algn="r">
              <a:defRPr sz="1800" b="1" cap="all" baseline="0">
                <a:solidFill>
                  <a:srgbClr val="002060"/>
                </a:solidFill>
                <a:latin typeface="Arial" panose="020B0604020202020204" pitchFamily="34" charset="0"/>
                <a:cs typeface="Arial" panose="020B0604020202020204" pitchFamily="34" charset="0"/>
              </a:defRPr>
            </a:lvl1pPr>
          </a:lstStyle>
          <a:p>
            <a:r>
              <a:rPr lang="en-US" dirty="0"/>
              <a:t>Add project name IN ARIAL 18pt</a:t>
            </a:r>
          </a:p>
        </p:txBody>
      </p:sp>
      <p:sp>
        <p:nvSpPr>
          <p:cNvPr id="34" name="Subtitle 2"/>
          <p:cNvSpPr>
            <a:spLocks noGrp="1"/>
          </p:cNvSpPr>
          <p:nvPr>
            <p:ph type="subTitle" idx="1" hasCustomPrompt="1"/>
          </p:nvPr>
        </p:nvSpPr>
        <p:spPr>
          <a:xfrm>
            <a:off x="1836075" y="655321"/>
            <a:ext cx="5543762" cy="333357"/>
          </a:xfrm>
        </p:spPr>
        <p:txBody>
          <a:bodyPr>
            <a:noAutofit/>
          </a:bodyPr>
          <a:lstStyle>
            <a:lvl1pPr marL="0" indent="0" algn="r">
              <a:buNone/>
              <a:defRPr sz="1400" cap="all" baseline="0">
                <a:solidFill>
                  <a:schemeClr val="accent1"/>
                </a:solidFill>
                <a:latin typeface="Arial" panose="020B0604020202020204" pitchFamily="34" charset="0"/>
                <a:cs typeface="Arial" panose="020B0604020202020204" pitchFamily="34" charset="0"/>
              </a:defRPr>
            </a:lvl1pPr>
            <a:lvl2pPr marL="342924" indent="0" algn="ctr">
              <a:buNone/>
              <a:defRPr sz="1500"/>
            </a:lvl2pPr>
            <a:lvl3pPr marL="685850" indent="0" algn="ctr">
              <a:buNone/>
              <a:defRPr sz="1350"/>
            </a:lvl3pPr>
            <a:lvl4pPr marL="1028772" indent="0" algn="ctr">
              <a:buNone/>
              <a:defRPr sz="1200"/>
            </a:lvl4pPr>
            <a:lvl5pPr marL="1371696" indent="0" algn="ctr">
              <a:buNone/>
              <a:defRPr sz="1200"/>
            </a:lvl5pPr>
            <a:lvl6pPr marL="1714622" indent="0" algn="ctr">
              <a:buNone/>
              <a:defRPr sz="1200"/>
            </a:lvl6pPr>
            <a:lvl7pPr marL="2057546" indent="0" algn="ctr">
              <a:buNone/>
              <a:defRPr sz="1200"/>
            </a:lvl7pPr>
            <a:lvl8pPr marL="2400470" indent="0" algn="ctr">
              <a:buNone/>
              <a:defRPr sz="1200"/>
            </a:lvl8pPr>
            <a:lvl9pPr marL="2743395" indent="0" algn="ctr">
              <a:buNone/>
              <a:defRPr sz="1200"/>
            </a:lvl9pPr>
          </a:lstStyle>
          <a:p>
            <a:r>
              <a:rPr lang="en-US" dirty="0"/>
              <a:t>City/area, country in ARIAL 14pt</a:t>
            </a:r>
          </a:p>
        </p:txBody>
      </p:sp>
      <p:sp>
        <p:nvSpPr>
          <p:cNvPr id="27" name="TextBox 15">
            <a:extLst>
              <a:ext uri="{FF2B5EF4-FFF2-40B4-BE49-F238E27FC236}">
                <a16:creationId xmlns:a16="http://schemas.microsoft.com/office/drawing/2014/main" id="{F1D5DBE0-568E-46DB-B2F7-BCD882B9B1D0}"/>
              </a:ext>
            </a:extLst>
          </p:cNvPr>
          <p:cNvSpPr txBox="1"/>
          <p:nvPr userDrawn="1"/>
        </p:nvSpPr>
        <p:spPr>
          <a:xfrm>
            <a:off x="5274916" y="4639763"/>
            <a:ext cx="2011680" cy="4972050"/>
          </a:xfrm>
          <a:prstGeom prst="rect">
            <a:avLst/>
          </a:prstGeom>
          <a:noFill/>
        </p:spPr>
        <p:txBody>
          <a:bodyPr wrap="none" lIns="91440" tIns="91440" rIns="91440" bIns="0" rtlCol="0">
            <a:noAutofit/>
          </a:bodyPr>
          <a:lstStyle/>
          <a:p>
            <a:pPr>
              <a:lnSpc>
                <a:spcPct val="100000"/>
              </a:lnSpc>
              <a:spcAft>
                <a:spcPts val="300"/>
              </a:spcAft>
              <a:buFontTx/>
              <a:buNone/>
            </a:pPr>
            <a:r>
              <a:rPr lang="en-GB" sz="1100" dirty="0">
                <a:solidFill>
                  <a:srgbClr val="FFC000"/>
                </a:solidFill>
                <a:latin typeface="Arial" panose="020B0604020202020204" pitchFamily="34" charset="0"/>
                <a:cs typeface="Arial" panose="020B0604020202020204" pitchFamily="34" charset="0"/>
              </a:rPr>
              <a:t>Application</a:t>
            </a:r>
          </a:p>
          <a:p>
            <a:pPr marL="0" marR="0" lvl="0" indent="0" algn="l" defTabSz="914400" rtl="0" eaLnBrk="1" fontAlgn="auto" latinLnBrk="0" hangingPunct="1">
              <a:lnSpc>
                <a:spcPct val="100000"/>
              </a:lnSpc>
              <a:spcBef>
                <a:spcPts val="0"/>
              </a:spcBef>
              <a:spcAft>
                <a:spcPts val="300"/>
              </a:spcAft>
              <a:buClrTx/>
              <a:buSzTx/>
              <a:buFontTx/>
              <a:buNone/>
              <a:tabLst/>
              <a:defRPr/>
            </a:pPr>
            <a:r>
              <a:rPr lang="en-GB" sz="1100" dirty="0">
                <a:solidFill>
                  <a:schemeClr val="bg1"/>
                </a:solidFill>
                <a:latin typeface="Arial" panose="020B0604020202020204" pitchFamily="34" charset="0"/>
                <a:cs typeface="Arial" panose="020B0604020202020204" pitchFamily="34" charset="0"/>
              </a:rPr>
              <a:t>Ground improvement</a:t>
            </a:r>
          </a:p>
          <a:p>
            <a:pPr marL="0" marR="0" lvl="0" indent="0" algn="l" defTabSz="914400" rtl="0" eaLnBrk="1" fontAlgn="auto" latinLnBrk="0" hangingPunct="1">
              <a:lnSpc>
                <a:spcPct val="100000"/>
              </a:lnSpc>
              <a:spcBef>
                <a:spcPts val="0"/>
              </a:spcBef>
              <a:spcAft>
                <a:spcPts val="300"/>
              </a:spcAft>
              <a:buClrTx/>
              <a:buSzTx/>
              <a:buFontTx/>
              <a:buNone/>
              <a:tabLst/>
              <a:defRPr/>
            </a:pP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a:solidFill>
                  <a:srgbClr val="FFC000"/>
                </a:solidFill>
                <a:latin typeface="Arial" panose="020B0604020202020204" pitchFamily="34" charset="0"/>
                <a:cs typeface="Arial" panose="020B0604020202020204" pitchFamily="34" charset="0"/>
              </a:rPr>
              <a:t>Technique</a:t>
            </a:r>
          </a:p>
          <a:p>
            <a:pPr>
              <a:lnSpc>
                <a:spcPct val="100000"/>
              </a:lnSpc>
              <a:spcAft>
                <a:spcPts val="300"/>
              </a:spcAft>
              <a:buFontTx/>
              <a:buNone/>
            </a:pPr>
            <a:r>
              <a:rPr lang="en-GB" sz="1100" dirty="0">
                <a:solidFill>
                  <a:schemeClr val="bg1"/>
                </a:solidFill>
                <a:latin typeface="Arial" panose="020B0604020202020204" pitchFamily="34" charset="0"/>
                <a:cs typeface="Arial" panose="020B0604020202020204" pitchFamily="34" charset="0"/>
              </a:rPr>
              <a:t>Deep Dry Soil Mixing</a:t>
            </a: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a:solidFill>
                  <a:srgbClr val="FFC000"/>
                </a:solidFill>
                <a:latin typeface="Arial" panose="020B0604020202020204" pitchFamily="34" charset="0"/>
                <a:cs typeface="Arial" panose="020B0604020202020204" pitchFamily="34" charset="0"/>
              </a:rPr>
              <a:t>Market</a:t>
            </a:r>
          </a:p>
          <a:p>
            <a:pPr>
              <a:lnSpc>
                <a:spcPct val="100000"/>
              </a:lnSpc>
              <a:spcAft>
                <a:spcPts val="300"/>
              </a:spcAft>
              <a:buFontTx/>
              <a:buNone/>
            </a:pPr>
            <a:r>
              <a:rPr lang="en-GB" sz="1100" dirty="0">
                <a:solidFill>
                  <a:schemeClr val="bg1"/>
                </a:solidFill>
                <a:latin typeface="Arial" panose="020B0604020202020204" pitchFamily="34" charset="0"/>
                <a:cs typeface="Arial" panose="020B0604020202020204" pitchFamily="34" charset="0"/>
              </a:rPr>
              <a:t>Ground improvement</a:t>
            </a: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a:solidFill>
                  <a:srgbClr val="FFC000"/>
                </a:solidFill>
                <a:latin typeface="Arial" panose="020B0604020202020204" pitchFamily="34" charset="0"/>
                <a:cs typeface="Arial" panose="020B0604020202020204" pitchFamily="34" charset="0"/>
              </a:rPr>
              <a:t>Client</a:t>
            </a:r>
          </a:p>
          <a:p>
            <a:pPr>
              <a:lnSpc>
                <a:spcPct val="100000"/>
              </a:lnSpc>
              <a:spcAft>
                <a:spcPts val="300"/>
              </a:spcAft>
              <a:buFontTx/>
              <a:buNone/>
            </a:pPr>
            <a:r>
              <a:rPr lang="en-GB" sz="1100" dirty="0">
                <a:solidFill>
                  <a:schemeClr val="bg1"/>
                </a:solidFill>
                <a:latin typeface="Arial" panose="020B0604020202020204" pitchFamily="34" charset="0"/>
                <a:cs typeface="Arial" panose="020B0604020202020204" pitchFamily="34" charset="0"/>
              </a:rPr>
              <a:t>JM Norge AS</a:t>
            </a: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a:solidFill>
                  <a:srgbClr val="FFC000"/>
                </a:solidFill>
                <a:latin typeface="Arial" panose="020B0604020202020204" pitchFamily="34" charset="0"/>
                <a:cs typeface="Arial" panose="020B0604020202020204" pitchFamily="34" charset="0"/>
              </a:rPr>
              <a:t>Main contractor</a:t>
            </a:r>
          </a:p>
          <a:p>
            <a:pPr>
              <a:lnSpc>
                <a:spcPct val="100000"/>
              </a:lnSpc>
              <a:spcAft>
                <a:spcPts val="300"/>
              </a:spcAft>
              <a:buFontTx/>
              <a:buNone/>
            </a:pPr>
            <a:r>
              <a:rPr lang="en-GB" sz="1100" dirty="0">
                <a:solidFill>
                  <a:schemeClr val="bg1"/>
                </a:solidFill>
                <a:latin typeface="Arial" panose="020B0604020202020204" pitchFamily="34" charset="0"/>
                <a:cs typeface="Arial" panose="020B0604020202020204" pitchFamily="34" charset="0"/>
              </a:rPr>
              <a:t>JM Norge AS</a:t>
            </a: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a:solidFill>
                  <a:srgbClr val="FFC000"/>
                </a:solidFill>
                <a:latin typeface="Arial" panose="020B0604020202020204" pitchFamily="34" charset="0"/>
                <a:cs typeface="Arial" panose="020B0604020202020204" pitchFamily="34" charset="0"/>
              </a:rPr>
              <a:t>Geotechnical Designer</a:t>
            </a:r>
          </a:p>
          <a:p>
            <a:pPr>
              <a:lnSpc>
                <a:spcPct val="100000"/>
              </a:lnSpc>
              <a:spcAft>
                <a:spcPts val="300"/>
              </a:spcAft>
              <a:buFontTx/>
              <a:buNone/>
            </a:pPr>
            <a:r>
              <a:rPr lang="en-GB" sz="1100" dirty="0" err="1">
                <a:solidFill>
                  <a:schemeClr val="bg1"/>
                </a:solidFill>
                <a:latin typeface="Arial" panose="020B0604020202020204" pitchFamily="34" charset="0"/>
                <a:cs typeface="Arial" panose="020B0604020202020204" pitchFamily="34" charset="0"/>
              </a:rPr>
              <a:t>GrunnTeknikk</a:t>
            </a:r>
            <a:r>
              <a:rPr lang="en-GB" sz="1100" dirty="0">
                <a:solidFill>
                  <a:schemeClr val="bg1"/>
                </a:solidFill>
                <a:latin typeface="Arial" panose="020B0604020202020204" pitchFamily="34" charset="0"/>
                <a:cs typeface="Arial" panose="020B0604020202020204" pitchFamily="34" charset="0"/>
              </a:rPr>
              <a:t> AS</a:t>
            </a: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a:solidFill>
                  <a:srgbClr val="FFC000"/>
                </a:solidFill>
                <a:latin typeface="Arial" panose="020B0604020202020204" pitchFamily="34" charset="0"/>
                <a:cs typeface="Arial" panose="020B0604020202020204" pitchFamily="34" charset="0"/>
              </a:rPr>
              <a:t>Keller companies</a:t>
            </a:r>
          </a:p>
          <a:p>
            <a:pPr>
              <a:lnSpc>
                <a:spcPct val="100000"/>
              </a:lnSpc>
              <a:spcAft>
                <a:spcPts val="300"/>
              </a:spcAft>
              <a:buFontTx/>
              <a:buNone/>
            </a:pPr>
            <a:r>
              <a:rPr lang="en-GB" sz="1100" dirty="0">
                <a:solidFill>
                  <a:schemeClr val="bg1"/>
                </a:solidFill>
                <a:latin typeface="Arial" panose="020B0604020202020204" pitchFamily="34" charset="0"/>
                <a:cs typeface="Arial" panose="020B0604020202020204" pitchFamily="34" charset="0"/>
              </a:rPr>
              <a:t>Keller Geoteknikk</a:t>
            </a:r>
            <a:br>
              <a:rPr lang="en-GB" sz="1100" dirty="0">
                <a:solidFill>
                  <a:schemeClr val="bg1"/>
                </a:solidFill>
                <a:latin typeface="Arial" panose="020B0604020202020204" pitchFamily="34" charset="0"/>
                <a:cs typeface="Arial" panose="020B0604020202020204" pitchFamily="34" charset="0"/>
              </a:rPr>
            </a:br>
            <a:r>
              <a:rPr lang="en-GB" sz="1100" dirty="0">
                <a:solidFill>
                  <a:schemeClr val="bg1"/>
                </a:solidFill>
                <a:latin typeface="Arial" panose="020B0604020202020204" pitchFamily="34" charset="0"/>
                <a:cs typeface="Arial" panose="020B0604020202020204" pitchFamily="34" charset="0"/>
              </a:rPr>
              <a:t>Keller Grundläggning</a:t>
            </a: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buFontTx/>
              <a:buNone/>
            </a:pPr>
            <a:endParaRPr lang="en-GB" sz="1100" dirty="0">
              <a:solidFill>
                <a:srgbClr val="FFC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2370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One Picture">
    <p:spTree>
      <p:nvGrpSpPr>
        <p:cNvPr id="1" name=""/>
        <p:cNvGrpSpPr/>
        <p:nvPr/>
      </p:nvGrpSpPr>
      <p:grpSpPr>
        <a:xfrm>
          <a:off x="0" y="0"/>
          <a:ext cx="0" cy="0"/>
          <a:chOff x="0" y="0"/>
          <a:chExt cx="0" cy="0"/>
        </a:xfrm>
      </p:grpSpPr>
      <p:sp>
        <p:nvSpPr>
          <p:cNvPr id="33" name="Rectangle 32"/>
          <p:cNvSpPr/>
          <p:nvPr userDrawn="1"/>
        </p:nvSpPr>
        <p:spPr>
          <a:xfrm>
            <a:off x="180000" y="4500000"/>
            <a:ext cx="5040000" cy="1440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algn="ctr"/>
            <a:endParaRPr lang="en-US" sz="2600" dirty="0">
              <a:latin typeface="Arial" panose="020B0604020202020204" pitchFamily="34" charset="0"/>
              <a:cs typeface="Arial" panose="020B0604020202020204" pitchFamily="34" charset="0"/>
            </a:endParaRPr>
          </a:p>
        </p:txBody>
      </p:sp>
      <p:sp>
        <p:nvSpPr>
          <p:cNvPr id="43" name="Freeform 9"/>
          <p:cNvSpPr>
            <a:spLocks noChangeAspect="1"/>
          </p:cNvSpPr>
          <p:nvPr userDrawn="1"/>
        </p:nvSpPr>
        <p:spPr bwMode="auto">
          <a:xfrm>
            <a:off x="180000" y="4500000"/>
            <a:ext cx="5040000" cy="513657"/>
          </a:xfrm>
          <a:custGeom>
            <a:avLst/>
            <a:gdLst>
              <a:gd name="T0" fmla="*/ 3758 w 3758"/>
              <a:gd name="T1" fmla="*/ 0 h 383"/>
              <a:gd name="T2" fmla="*/ 118 w 3758"/>
              <a:gd name="T3" fmla="*/ 0 h 383"/>
              <a:gd name="T4" fmla="*/ 95 w 3758"/>
              <a:gd name="T5" fmla="*/ 0 h 383"/>
              <a:gd name="T6" fmla="*/ 0 w 3758"/>
              <a:gd name="T7" fmla="*/ 0 h 383"/>
              <a:gd name="T8" fmla="*/ 0 w 3758"/>
              <a:gd name="T9" fmla="*/ 190 h 383"/>
              <a:gd name="T10" fmla="*/ 0 w 3758"/>
              <a:gd name="T11" fmla="*/ 190 h 383"/>
              <a:gd name="T12" fmla="*/ 0 w 3758"/>
              <a:gd name="T13" fmla="*/ 190 h 383"/>
              <a:gd name="T14" fmla="*/ 95 w 3758"/>
              <a:gd name="T15" fmla="*/ 286 h 383"/>
              <a:gd name="T16" fmla="*/ 95 w 3758"/>
              <a:gd name="T17" fmla="*/ 286 h 383"/>
              <a:gd name="T18" fmla="*/ 189 w 3758"/>
              <a:gd name="T19" fmla="*/ 383 h 383"/>
              <a:gd name="T20" fmla="*/ 282 w 3758"/>
              <a:gd name="T21" fmla="*/ 286 h 383"/>
              <a:gd name="T22" fmla="*/ 3758 w 3758"/>
              <a:gd name="T23" fmla="*/ 286 h 383"/>
              <a:gd name="T24" fmla="*/ 3758 w 3758"/>
              <a:gd name="T25" fmla="*/ 0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58" h="383">
                <a:moveTo>
                  <a:pt x="3758" y="0"/>
                </a:moveTo>
                <a:lnTo>
                  <a:pt x="118" y="0"/>
                </a:lnTo>
                <a:lnTo>
                  <a:pt x="95" y="0"/>
                </a:lnTo>
                <a:lnTo>
                  <a:pt x="0" y="0"/>
                </a:lnTo>
                <a:lnTo>
                  <a:pt x="0" y="190"/>
                </a:lnTo>
                <a:lnTo>
                  <a:pt x="0" y="190"/>
                </a:lnTo>
                <a:lnTo>
                  <a:pt x="0" y="190"/>
                </a:lnTo>
                <a:lnTo>
                  <a:pt x="95" y="286"/>
                </a:lnTo>
                <a:lnTo>
                  <a:pt x="95" y="286"/>
                </a:lnTo>
                <a:lnTo>
                  <a:pt x="189" y="383"/>
                </a:lnTo>
                <a:lnTo>
                  <a:pt x="282" y="286"/>
                </a:lnTo>
                <a:lnTo>
                  <a:pt x="3758" y="286"/>
                </a:lnTo>
                <a:lnTo>
                  <a:pt x="3758" y="0"/>
                </a:lnTo>
                <a:close/>
              </a:path>
            </a:pathLst>
          </a:custGeom>
          <a:solidFill>
            <a:srgbClr val="FDC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Rectangle 6"/>
          <p:cNvSpPr/>
          <p:nvPr userDrawn="1"/>
        </p:nvSpPr>
        <p:spPr>
          <a:xfrm>
            <a:off x="5220000" y="4499999"/>
            <a:ext cx="2160000" cy="619181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buFontTx/>
              <a:buNone/>
            </a:pPr>
            <a:endParaRPr lang="en-US" sz="1100" dirty="0">
              <a:latin typeface="Arial" panose="020B0604020202020204" pitchFamily="34" charset="0"/>
              <a:cs typeface="Arial" panose="020B0604020202020204" pitchFamily="34" charset="0"/>
            </a:endParaRPr>
          </a:p>
        </p:txBody>
      </p:sp>
      <p:sp>
        <p:nvSpPr>
          <p:cNvPr id="10" name="Title 1"/>
          <p:cNvSpPr>
            <a:spLocks noGrp="1"/>
          </p:cNvSpPr>
          <p:nvPr>
            <p:ph type="ctrTitle" hasCustomPrompt="1"/>
          </p:nvPr>
        </p:nvSpPr>
        <p:spPr>
          <a:xfrm>
            <a:off x="165047" y="339670"/>
            <a:ext cx="5543762" cy="291418"/>
          </a:xfrm>
        </p:spPr>
        <p:txBody>
          <a:bodyPr anchor="t">
            <a:noAutofit/>
          </a:bodyPr>
          <a:lstStyle>
            <a:lvl1pPr algn="l">
              <a:defRPr sz="1800" b="1" cap="all" baseline="0">
                <a:solidFill>
                  <a:srgbClr val="002060"/>
                </a:solidFill>
                <a:latin typeface="Arial" panose="020B0604020202020204" pitchFamily="34" charset="0"/>
                <a:cs typeface="Arial" panose="020B0604020202020204" pitchFamily="34" charset="0"/>
              </a:defRPr>
            </a:lvl1pPr>
          </a:lstStyle>
          <a:p>
            <a:r>
              <a:rPr lang="en-US" dirty="0"/>
              <a:t>Add project name IN ARIAL 18pt</a:t>
            </a:r>
          </a:p>
        </p:txBody>
      </p:sp>
      <p:sp>
        <p:nvSpPr>
          <p:cNvPr id="11" name="Subtitle 2"/>
          <p:cNvSpPr>
            <a:spLocks noGrp="1"/>
          </p:cNvSpPr>
          <p:nvPr>
            <p:ph type="subTitle" idx="1" hasCustomPrompt="1"/>
          </p:nvPr>
        </p:nvSpPr>
        <p:spPr>
          <a:xfrm>
            <a:off x="165046" y="655321"/>
            <a:ext cx="5543762" cy="333357"/>
          </a:xfrm>
        </p:spPr>
        <p:txBody>
          <a:bodyPr>
            <a:noAutofit/>
          </a:bodyPr>
          <a:lstStyle>
            <a:lvl1pPr marL="0" indent="0" algn="l">
              <a:buNone/>
              <a:defRPr sz="1400" cap="all" baseline="0">
                <a:solidFill>
                  <a:schemeClr val="accent1"/>
                </a:solidFill>
                <a:latin typeface="Arial" panose="020B0604020202020204" pitchFamily="34" charset="0"/>
                <a:cs typeface="Arial" panose="020B0604020202020204" pitchFamily="34" charset="0"/>
              </a:defRPr>
            </a:lvl1pPr>
            <a:lvl2pPr marL="342924" indent="0" algn="ctr">
              <a:buNone/>
              <a:defRPr sz="1500"/>
            </a:lvl2pPr>
            <a:lvl3pPr marL="685850" indent="0" algn="ctr">
              <a:buNone/>
              <a:defRPr sz="1350"/>
            </a:lvl3pPr>
            <a:lvl4pPr marL="1028772" indent="0" algn="ctr">
              <a:buNone/>
              <a:defRPr sz="1200"/>
            </a:lvl4pPr>
            <a:lvl5pPr marL="1371696" indent="0" algn="ctr">
              <a:buNone/>
              <a:defRPr sz="1200"/>
            </a:lvl5pPr>
            <a:lvl6pPr marL="1714622" indent="0" algn="ctr">
              <a:buNone/>
              <a:defRPr sz="1200"/>
            </a:lvl6pPr>
            <a:lvl7pPr marL="2057546" indent="0" algn="ctr">
              <a:buNone/>
              <a:defRPr sz="1200"/>
            </a:lvl7pPr>
            <a:lvl8pPr marL="2400470" indent="0" algn="ctr">
              <a:buNone/>
              <a:defRPr sz="1200"/>
            </a:lvl8pPr>
            <a:lvl9pPr marL="2743395" indent="0" algn="ctr">
              <a:buNone/>
              <a:defRPr sz="1200"/>
            </a:lvl9pPr>
          </a:lstStyle>
          <a:p>
            <a:r>
              <a:rPr lang="en-US" dirty="0"/>
              <a:t>City/area, country in ARIAL 14pt</a:t>
            </a:r>
          </a:p>
        </p:txBody>
      </p:sp>
      <p:sp>
        <p:nvSpPr>
          <p:cNvPr id="13" name="Text Placeholder 19"/>
          <p:cNvSpPr>
            <a:spLocks noGrp="1"/>
          </p:cNvSpPr>
          <p:nvPr>
            <p:ph type="body" sz="quarter" idx="13" hasCustomPrompt="1"/>
          </p:nvPr>
        </p:nvSpPr>
        <p:spPr>
          <a:xfrm>
            <a:off x="5274918" y="7391526"/>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client(s) in Arial 11 </a:t>
            </a:r>
            <a:r>
              <a:rPr lang="en-US" dirty="0" err="1"/>
              <a:t>pt</a:t>
            </a:r>
            <a:endParaRPr lang="en-GB" dirty="0"/>
          </a:p>
        </p:txBody>
      </p:sp>
      <p:sp>
        <p:nvSpPr>
          <p:cNvPr id="14" name="TextBox 13"/>
          <p:cNvSpPr txBox="1"/>
          <p:nvPr userDrawn="1"/>
        </p:nvSpPr>
        <p:spPr>
          <a:xfrm>
            <a:off x="5274916" y="7081270"/>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Client</a:t>
            </a:r>
          </a:p>
        </p:txBody>
      </p:sp>
      <p:sp>
        <p:nvSpPr>
          <p:cNvPr id="15" name="TextBox 14"/>
          <p:cNvSpPr txBox="1"/>
          <p:nvPr userDrawn="1"/>
        </p:nvSpPr>
        <p:spPr>
          <a:xfrm>
            <a:off x="5274918" y="7897380"/>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Main contractor</a:t>
            </a:r>
          </a:p>
        </p:txBody>
      </p:sp>
      <p:sp>
        <p:nvSpPr>
          <p:cNvPr id="16" name="TextBox 15"/>
          <p:cNvSpPr txBox="1"/>
          <p:nvPr userDrawn="1"/>
        </p:nvSpPr>
        <p:spPr>
          <a:xfrm>
            <a:off x="5274916" y="4639764"/>
            <a:ext cx="2011680" cy="296081"/>
          </a:xfrm>
          <a:prstGeom prst="rect">
            <a:avLst/>
          </a:prstGeom>
          <a:noFill/>
        </p:spPr>
        <p:txBody>
          <a:bodyPr wrap="none" lIns="91440" tIns="91440" rIns="91440" bIns="0" rtlCol="0">
            <a:noAutofit/>
          </a:bodyPr>
          <a:lstStyle/>
          <a:p>
            <a:pPr>
              <a:lnSpc>
                <a:spcPct val="100000"/>
              </a:lnSpc>
              <a:buFontTx/>
              <a:buNone/>
            </a:pPr>
            <a:r>
              <a:rPr lang="en-GB" sz="1100" dirty="0">
                <a:solidFill>
                  <a:srgbClr val="FFC000"/>
                </a:solidFill>
                <a:latin typeface="Arial" panose="020B0604020202020204" pitchFamily="34" charset="0"/>
                <a:cs typeface="Arial" panose="020B0604020202020204" pitchFamily="34" charset="0"/>
              </a:rPr>
              <a:t>Application</a:t>
            </a:r>
          </a:p>
        </p:txBody>
      </p:sp>
      <p:sp>
        <p:nvSpPr>
          <p:cNvPr id="17" name="TextBox 16"/>
          <p:cNvSpPr txBox="1"/>
          <p:nvPr userDrawn="1"/>
        </p:nvSpPr>
        <p:spPr>
          <a:xfrm>
            <a:off x="5274916" y="6267837"/>
            <a:ext cx="2011680" cy="296081"/>
          </a:xfrm>
          <a:prstGeom prst="rect">
            <a:avLst/>
          </a:prstGeom>
          <a:noFill/>
        </p:spPr>
        <p:txBody>
          <a:bodyPr wrap="none" lIns="91440" tIns="91440" rIns="91440" bIns="0" rtlCol="0">
            <a:noAutofit/>
          </a:bodyPr>
          <a:lstStyle/>
          <a:p>
            <a:pPr>
              <a:lnSpc>
                <a:spcPct val="100000"/>
              </a:lnSpc>
              <a:buFontTx/>
              <a:buNone/>
            </a:pPr>
            <a:r>
              <a:rPr lang="en-GB" sz="1100" dirty="0">
                <a:solidFill>
                  <a:srgbClr val="FFC000"/>
                </a:solidFill>
                <a:latin typeface="Arial" panose="020B0604020202020204" pitchFamily="34" charset="0"/>
                <a:cs typeface="Arial" panose="020B0604020202020204" pitchFamily="34" charset="0"/>
              </a:rPr>
              <a:t>Market</a:t>
            </a:r>
          </a:p>
        </p:txBody>
      </p:sp>
      <p:sp>
        <p:nvSpPr>
          <p:cNvPr id="18" name="Text Placeholder 19"/>
          <p:cNvSpPr>
            <a:spLocks noGrp="1"/>
          </p:cNvSpPr>
          <p:nvPr>
            <p:ph type="body" sz="quarter" idx="14" hasCustomPrompt="1"/>
          </p:nvPr>
        </p:nvSpPr>
        <p:spPr>
          <a:xfrm>
            <a:off x="5274918" y="8201856"/>
            <a:ext cx="2011680" cy="493468"/>
          </a:xfrm>
        </p:spPr>
        <p:txBody>
          <a:bodyPr lIns="91440" tIns="0" rIns="91440" bIns="18288">
            <a:noAutofit/>
          </a:bodyPr>
          <a:lstStyle>
            <a:lvl1pPr marL="0" indent="0">
              <a:lnSpc>
                <a:spcPct val="100000"/>
              </a:lnSpc>
              <a:spcBef>
                <a:spcPts val="0"/>
              </a:spcBef>
              <a:buFontTx/>
              <a:buNone/>
              <a:defRPr sz="1100" b="0" baseline="0">
                <a:solidFill>
                  <a:schemeClr val="bg1"/>
                </a:solidFill>
                <a:latin typeface="Arial" panose="020B0604020202020204" pitchFamily="34" charset="0"/>
                <a:cs typeface="Arial" panose="020B0604020202020204" pitchFamily="34" charset="0"/>
              </a:defRPr>
            </a:lvl1pPr>
          </a:lstStyle>
          <a:p>
            <a:pPr lvl="0"/>
            <a:r>
              <a:rPr lang="en-US" dirty="0"/>
              <a:t>Add contractor in Arial 11 </a:t>
            </a:r>
            <a:r>
              <a:rPr lang="en-US" dirty="0" err="1"/>
              <a:t>pt</a:t>
            </a:r>
            <a:endParaRPr lang="en-GB" dirty="0"/>
          </a:p>
        </p:txBody>
      </p:sp>
      <p:sp>
        <p:nvSpPr>
          <p:cNvPr id="19" name="Text Placeholder 19"/>
          <p:cNvSpPr>
            <a:spLocks noGrp="1"/>
          </p:cNvSpPr>
          <p:nvPr>
            <p:ph type="body" sz="quarter" idx="15" hasCustomPrompt="1"/>
          </p:nvPr>
        </p:nvSpPr>
        <p:spPr>
          <a:xfrm>
            <a:off x="5274918" y="4938462"/>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application in Arial 11 </a:t>
            </a:r>
            <a:r>
              <a:rPr lang="en-US" dirty="0" err="1"/>
              <a:t>pt</a:t>
            </a:r>
            <a:endParaRPr lang="en-US" dirty="0"/>
          </a:p>
        </p:txBody>
      </p:sp>
      <p:sp>
        <p:nvSpPr>
          <p:cNvPr id="20" name="Text Placeholder 19"/>
          <p:cNvSpPr>
            <a:spLocks noGrp="1"/>
          </p:cNvSpPr>
          <p:nvPr>
            <p:ph type="body" sz="quarter" idx="16" hasCustomPrompt="1"/>
          </p:nvPr>
        </p:nvSpPr>
        <p:spPr>
          <a:xfrm>
            <a:off x="5274918" y="6564593"/>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market in Arial 11 </a:t>
            </a:r>
            <a:r>
              <a:rPr lang="en-US" dirty="0" err="1"/>
              <a:t>pt</a:t>
            </a:r>
            <a:endParaRPr lang="en-GB" dirty="0"/>
          </a:p>
        </p:txBody>
      </p:sp>
      <p:sp>
        <p:nvSpPr>
          <p:cNvPr id="23" name="Picture Placeholder 41"/>
          <p:cNvSpPr>
            <a:spLocks noGrp="1"/>
          </p:cNvSpPr>
          <p:nvPr>
            <p:ph type="pic" sz="quarter" idx="21"/>
          </p:nvPr>
        </p:nvSpPr>
        <p:spPr>
          <a:xfrm>
            <a:off x="179837" y="1080000"/>
            <a:ext cx="4932000" cy="3420000"/>
          </a:xfrm>
        </p:spPr>
        <p:txBody>
          <a:bodyPr>
            <a:noAutofit/>
          </a:bodyPr>
          <a:lstStyle>
            <a:lvl1pPr marL="0" indent="0">
              <a:buFontTx/>
              <a:buNone/>
              <a:defRPr sz="1200">
                <a:latin typeface="Arial" panose="020B0604020202020204" pitchFamily="34" charset="0"/>
                <a:cs typeface="Arial" panose="020B0604020202020204" pitchFamily="34" charset="0"/>
              </a:defRPr>
            </a:lvl1pPr>
          </a:lstStyle>
          <a:p>
            <a:endParaRPr lang="en-GB" dirty="0"/>
          </a:p>
        </p:txBody>
      </p:sp>
      <p:sp>
        <p:nvSpPr>
          <p:cNvPr id="24" name="Text Placeholder 19"/>
          <p:cNvSpPr>
            <a:spLocks noGrp="1"/>
          </p:cNvSpPr>
          <p:nvPr>
            <p:ph type="body" sz="quarter" idx="22" hasCustomPrompt="1"/>
          </p:nvPr>
        </p:nvSpPr>
        <p:spPr>
          <a:xfrm>
            <a:off x="5274918" y="9845049"/>
            <a:ext cx="2011680" cy="645881"/>
          </a:xfrm>
        </p:spPr>
        <p:txBody>
          <a:bodyPr lIns="91440" tIns="0" rIns="91440" bIns="18288">
            <a:noAutofit/>
          </a:bodyPr>
          <a:lstStyle>
            <a:lvl1pPr marL="0" indent="0">
              <a:lnSpc>
                <a:spcPct val="100000"/>
              </a:lnSpc>
              <a:spcBef>
                <a:spcPts val="0"/>
              </a:spcBef>
              <a:buFontTx/>
              <a:buNone/>
              <a:defRPr sz="1100">
                <a:solidFill>
                  <a:schemeClr val="bg1"/>
                </a:solidFill>
                <a:latin typeface="Arial" panose="020B0604020202020204" pitchFamily="34" charset="0"/>
                <a:cs typeface="Arial" panose="020B0604020202020204" pitchFamily="34" charset="0"/>
              </a:defRPr>
            </a:lvl1pPr>
          </a:lstStyle>
          <a:p>
            <a:pPr lvl="0"/>
            <a:r>
              <a:rPr lang="en-US" dirty="0"/>
              <a:t>Add business unit name (s) in Arial 11pt</a:t>
            </a:r>
          </a:p>
        </p:txBody>
      </p:sp>
      <p:sp>
        <p:nvSpPr>
          <p:cNvPr id="25" name="TextBox 24"/>
          <p:cNvSpPr txBox="1"/>
          <p:nvPr userDrawn="1"/>
        </p:nvSpPr>
        <p:spPr>
          <a:xfrm>
            <a:off x="5274916" y="9537959"/>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Keller business unit (s)</a:t>
            </a:r>
          </a:p>
        </p:txBody>
      </p:sp>
      <p:sp>
        <p:nvSpPr>
          <p:cNvPr id="26" name="Text Placeholder 19"/>
          <p:cNvSpPr>
            <a:spLocks noGrp="1"/>
          </p:cNvSpPr>
          <p:nvPr>
            <p:ph type="body" sz="quarter" idx="26" hasCustomPrompt="1"/>
          </p:nvPr>
        </p:nvSpPr>
        <p:spPr>
          <a:xfrm>
            <a:off x="5274918" y="9020117"/>
            <a:ext cx="2011680" cy="493776"/>
          </a:xfrm>
        </p:spPr>
        <p:txBody>
          <a:bodyPr lIns="91440" tIns="0" rIns="91440" bIns="18288">
            <a:noAutofit/>
          </a:bodyPr>
          <a:lstStyle>
            <a:lvl1pPr marL="0" indent="0">
              <a:lnSpc>
                <a:spcPct val="100000"/>
              </a:lnSpc>
              <a:buFontTx/>
              <a:buNone/>
              <a:defRPr sz="1100" baseline="0">
                <a:solidFill>
                  <a:schemeClr val="bg1"/>
                </a:solidFill>
                <a:latin typeface="Arial" panose="020B0604020202020204" pitchFamily="34" charset="0"/>
                <a:cs typeface="Arial" panose="020B0604020202020204" pitchFamily="34" charset="0"/>
              </a:defRPr>
            </a:lvl1pPr>
          </a:lstStyle>
          <a:p>
            <a:pPr lvl="0"/>
            <a:r>
              <a:rPr lang="en-US" dirty="0"/>
              <a:t>Add value if appropriate, or delete off slide master</a:t>
            </a:r>
            <a:endParaRPr lang="en-GB" dirty="0"/>
          </a:p>
        </p:txBody>
      </p:sp>
      <p:sp>
        <p:nvSpPr>
          <p:cNvPr id="27" name="TextBox 26"/>
          <p:cNvSpPr txBox="1"/>
          <p:nvPr userDrawn="1"/>
        </p:nvSpPr>
        <p:spPr>
          <a:xfrm>
            <a:off x="5274918" y="8711786"/>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Contract Value</a:t>
            </a:r>
          </a:p>
        </p:txBody>
      </p:sp>
      <p:sp>
        <p:nvSpPr>
          <p:cNvPr id="28" name="Text Placeholder 4"/>
          <p:cNvSpPr>
            <a:spLocks noGrp="1"/>
          </p:cNvSpPr>
          <p:nvPr>
            <p:ph type="body" sz="quarter" idx="27" hasCustomPrompt="1"/>
          </p:nvPr>
        </p:nvSpPr>
        <p:spPr>
          <a:xfrm>
            <a:off x="179999" y="6048000"/>
            <a:ext cx="4932000" cy="3600000"/>
          </a:xfrm>
        </p:spPr>
        <p:txBody>
          <a:bodyPr tIns="91440" rIns="91440">
            <a:noAutofit/>
          </a:bodyPr>
          <a:lstStyle>
            <a:lvl1pPr marL="231790" indent="-231790">
              <a:buClr>
                <a:schemeClr val="accent2"/>
              </a:buClr>
              <a:buFont typeface="Arial" panose="020B0604020202020204" pitchFamily="34" charset="0"/>
              <a:buChar char="•"/>
              <a:defRPr sz="1300" b="1">
                <a:solidFill>
                  <a:schemeClr val="accent1"/>
                </a:solidFill>
                <a:latin typeface="Arial" panose="020B0604020202020204" pitchFamily="34" charset="0"/>
                <a:cs typeface="Arial" panose="020B0604020202020204" pitchFamily="34" charset="0"/>
              </a:defRPr>
            </a:lvl1pPr>
            <a:lvl2pPr marL="231790" indent="0">
              <a:lnSpc>
                <a:spcPct val="114000"/>
              </a:lnSpc>
              <a:buFontTx/>
              <a:buNone/>
              <a:defRPr sz="1000">
                <a:solidFill>
                  <a:schemeClr val="tx1"/>
                </a:solidFill>
                <a:latin typeface="Arial" panose="020B0604020202020204" pitchFamily="34" charset="0"/>
                <a:cs typeface="Arial" panose="020B0604020202020204" pitchFamily="34" charset="0"/>
              </a:defRPr>
            </a:lvl2pPr>
          </a:lstStyle>
          <a:p>
            <a:pPr lvl="0"/>
            <a:r>
              <a:rPr lang="en-US" dirty="0"/>
              <a:t>Click to edit Master text styles, Arial Bold 13 </a:t>
            </a:r>
            <a:r>
              <a:rPr lang="en-US" dirty="0" err="1"/>
              <a:t>pt</a:t>
            </a:r>
            <a:endParaRPr lang="en-US" dirty="0"/>
          </a:p>
          <a:p>
            <a:pPr lvl="1"/>
            <a:r>
              <a:rPr lang="en-US" dirty="0"/>
              <a:t>Second level, Arial 10 </a:t>
            </a:r>
            <a:r>
              <a:rPr lang="en-US" dirty="0" err="1"/>
              <a:t>pt</a:t>
            </a:r>
            <a:endParaRPr lang="en-US" dirty="0"/>
          </a:p>
        </p:txBody>
      </p:sp>
      <p:sp>
        <p:nvSpPr>
          <p:cNvPr id="29" name="TextBox 28"/>
          <p:cNvSpPr txBox="1"/>
          <p:nvPr userDrawn="1"/>
        </p:nvSpPr>
        <p:spPr>
          <a:xfrm>
            <a:off x="5274916" y="5449174"/>
            <a:ext cx="2011680" cy="296081"/>
          </a:xfrm>
          <a:prstGeom prst="rect">
            <a:avLst/>
          </a:prstGeom>
          <a:noFill/>
        </p:spPr>
        <p:txBody>
          <a:bodyPr wrap="none" lIns="91440" tIns="91440" rIns="91440" bIns="0" rtlCol="0">
            <a:noAutofit/>
          </a:bodyPr>
          <a:lstStyle/>
          <a:p>
            <a:pPr>
              <a:lnSpc>
                <a:spcPct val="100000"/>
              </a:lnSpc>
              <a:buFontTx/>
              <a:buNone/>
            </a:pPr>
            <a:r>
              <a:rPr lang="en-GB" sz="1100" dirty="0">
                <a:solidFill>
                  <a:srgbClr val="FFC000"/>
                </a:solidFill>
                <a:latin typeface="Arial" panose="020B0604020202020204" pitchFamily="34" charset="0"/>
                <a:cs typeface="Arial" panose="020B0604020202020204" pitchFamily="34" charset="0"/>
              </a:rPr>
              <a:t>Technique</a:t>
            </a:r>
          </a:p>
        </p:txBody>
      </p:sp>
      <p:sp>
        <p:nvSpPr>
          <p:cNvPr id="30" name="Text Placeholder 19"/>
          <p:cNvSpPr>
            <a:spLocks noGrp="1"/>
          </p:cNvSpPr>
          <p:nvPr>
            <p:ph type="body" sz="quarter" idx="28" hasCustomPrompt="1"/>
          </p:nvPr>
        </p:nvSpPr>
        <p:spPr>
          <a:xfrm>
            <a:off x="5274918" y="5753844"/>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technique in Arial 11 </a:t>
            </a:r>
            <a:r>
              <a:rPr lang="en-US" dirty="0" err="1"/>
              <a:t>pt</a:t>
            </a:r>
            <a:endParaRPr lang="en-US" dirty="0"/>
          </a:p>
        </p:txBody>
      </p:sp>
      <p:sp>
        <p:nvSpPr>
          <p:cNvPr id="35" name="TextBox 34"/>
          <p:cNvSpPr txBox="1"/>
          <p:nvPr userDrawn="1"/>
        </p:nvSpPr>
        <p:spPr>
          <a:xfrm>
            <a:off x="324000" y="4552243"/>
            <a:ext cx="4412903" cy="294372"/>
          </a:xfrm>
          <a:prstGeom prst="rect">
            <a:avLst/>
          </a:prstGeom>
          <a:noFill/>
        </p:spPr>
        <p:txBody>
          <a:bodyPr wrap="none" rtlCol="0">
            <a:noAutofit/>
          </a:bodyPr>
          <a:lstStyle/>
          <a:p>
            <a:pPr>
              <a:lnSpc>
                <a:spcPct val="100000"/>
              </a:lnSpc>
            </a:pPr>
            <a:r>
              <a:rPr lang="en-GB" sz="1300" b="1" dirty="0">
                <a:solidFill>
                  <a:srgbClr val="002060"/>
                </a:solidFill>
                <a:latin typeface="Arial" panose="020B0604020202020204" pitchFamily="34" charset="0"/>
                <a:cs typeface="Arial" panose="020B0604020202020204" pitchFamily="34" charset="0"/>
              </a:rPr>
              <a:t>Key achievements</a:t>
            </a:r>
          </a:p>
        </p:txBody>
      </p:sp>
      <p:sp>
        <p:nvSpPr>
          <p:cNvPr id="36" name="Text Placeholder 19"/>
          <p:cNvSpPr>
            <a:spLocks noGrp="1"/>
          </p:cNvSpPr>
          <p:nvPr>
            <p:ph type="body" sz="quarter" idx="20" hasCustomPrompt="1"/>
          </p:nvPr>
        </p:nvSpPr>
        <p:spPr>
          <a:xfrm>
            <a:off x="314896" y="4968000"/>
            <a:ext cx="4788000" cy="936000"/>
          </a:xfrm>
          <a:noFill/>
        </p:spPr>
        <p:txBody>
          <a:bodyPr wrap="square" rIns="45720">
            <a:noAutofit/>
          </a:bodyPr>
          <a:lstStyle>
            <a:lvl1pPr marL="171462" indent="-171462">
              <a:lnSpc>
                <a:spcPct val="100000"/>
              </a:lnSpc>
              <a:spcBef>
                <a:spcPts val="0"/>
              </a:spcBef>
              <a:spcAft>
                <a:spcPts val="300"/>
              </a:spcAft>
              <a:buClr>
                <a:srgbClr val="002060"/>
              </a:buClr>
              <a:buFont typeface="Arial" panose="020B0604020202020204" pitchFamily="34" charset="0"/>
              <a:buChar char="•"/>
              <a:tabLst>
                <a:tab pos="177812" algn="l"/>
              </a:tabLst>
              <a:defRPr sz="1000">
                <a:solidFill>
                  <a:schemeClr val="tx1"/>
                </a:solidFill>
                <a:latin typeface="Arial" panose="020B0604020202020204" pitchFamily="34" charset="0"/>
                <a:cs typeface="Arial" panose="020B0604020202020204" pitchFamily="34" charset="0"/>
              </a:defRPr>
            </a:lvl1pPr>
          </a:lstStyle>
          <a:p>
            <a:pPr lvl="0"/>
            <a:r>
              <a:rPr lang="en-US" dirty="0"/>
              <a:t>In Arial 10 </a:t>
            </a:r>
            <a:r>
              <a:rPr lang="en-US" dirty="0" err="1"/>
              <a:t>pt</a:t>
            </a:r>
            <a:r>
              <a:rPr lang="en-US" dirty="0"/>
              <a:t>, bullet point highlights / impressive outcomes.</a:t>
            </a:r>
            <a:endParaRPr lang="en-GB" dirty="0"/>
          </a:p>
        </p:txBody>
      </p:sp>
      <p:sp>
        <p:nvSpPr>
          <p:cNvPr id="47" name="Freeform 13"/>
          <p:cNvSpPr>
            <a:spLocks noChangeAspect="1"/>
          </p:cNvSpPr>
          <p:nvPr userDrawn="1"/>
        </p:nvSpPr>
        <p:spPr bwMode="auto">
          <a:xfrm>
            <a:off x="179837" y="9712260"/>
            <a:ext cx="5040000" cy="979553"/>
          </a:xfrm>
          <a:custGeom>
            <a:avLst/>
            <a:gdLst>
              <a:gd name="T0" fmla="*/ 3550 w 3756"/>
              <a:gd name="T1" fmla="*/ 105 h 730"/>
              <a:gd name="T2" fmla="*/ 3342 w 3756"/>
              <a:gd name="T3" fmla="*/ 315 h 730"/>
              <a:gd name="T4" fmla="*/ 3032 w 3756"/>
              <a:gd name="T5" fmla="*/ 0 h 730"/>
              <a:gd name="T6" fmla="*/ 0 w 3756"/>
              <a:gd name="T7" fmla="*/ 0 h 730"/>
              <a:gd name="T8" fmla="*/ 0 w 3756"/>
              <a:gd name="T9" fmla="*/ 730 h 730"/>
              <a:gd name="T10" fmla="*/ 3446 w 3756"/>
              <a:gd name="T11" fmla="*/ 730 h 730"/>
              <a:gd name="T12" fmla="*/ 3756 w 3756"/>
              <a:gd name="T13" fmla="*/ 730 h 730"/>
              <a:gd name="T14" fmla="*/ 3756 w 3756"/>
              <a:gd name="T15" fmla="*/ 105 h 730"/>
              <a:gd name="T16" fmla="*/ 3550 w 3756"/>
              <a:gd name="T17" fmla="*/ 105 h 7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56" h="730">
                <a:moveTo>
                  <a:pt x="3550" y="105"/>
                </a:moveTo>
                <a:lnTo>
                  <a:pt x="3342" y="315"/>
                </a:lnTo>
                <a:lnTo>
                  <a:pt x="3032" y="0"/>
                </a:lnTo>
                <a:lnTo>
                  <a:pt x="0" y="0"/>
                </a:lnTo>
                <a:lnTo>
                  <a:pt x="0" y="730"/>
                </a:lnTo>
                <a:lnTo>
                  <a:pt x="3446" y="730"/>
                </a:lnTo>
                <a:lnTo>
                  <a:pt x="3756" y="730"/>
                </a:lnTo>
                <a:lnTo>
                  <a:pt x="3756" y="105"/>
                </a:lnTo>
                <a:lnTo>
                  <a:pt x="3550" y="105"/>
                </a:lnTo>
                <a:close/>
              </a:path>
            </a:pathLst>
          </a:custGeom>
          <a:solidFill>
            <a:srgbClr val="CCD6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Picture Placeholder 41"/>
          <p:cNvSpPr>
            <a:spLocks noGrp="1"/>
          </p:cNvSpPr>
          <p:nvPr>
            <p:ph type="pic" sz="quarter" idx="29"/>
          </p:nvPr>
        </p:nvSpPr>
        <p:spPr>
          <a:xfrm>
            <a:off x="5220000" y="1080000"/>
            <a:ext cx="2160000" cy="3420000"/>
          </a:xfrm>
        </p:spPr>
        <p:txBody>
          <a:bodyPr>
            <a:noAutofit/>
          </a:bodyPr>
          <a:lstStyle>
            <a:lvl1pPr marL="0" indent="0">
              <a:buFontTx/>
              <a:buNone/>
              <a:defRPr sz="1200">
                <a:latin typeface="Arial" panose="020B0604020202020204" pitchFamily="34" charset="0"/>
                <a:cs typeface="Arial" panose="020B0604020202020204" pitchFamily="34" charset="0"/>
              </a:defRPr>
            </a:lvl1pPr>
          </a:lstStyle>
          <a:p>
            <a:endParaRPr lang="en-GB" dirty="0"/>
          </a:p>
        </p:txBody>
      </p:sp>
      <p:pic>
        <p:nvPicPr>
          <p:cNvPr id="32" name="Picture 3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39837" y="339670"/>
            <a:ext cx="1440000" cy="409700"/>
          </a:xfrm>
          <a:prstGeom prst="rect">
            <a:avLst/>
          </a:prstGeom>
        </p:spPr>
      </p:pic>
      <p:sp>
        <p:nvSpPr>
          <p:cNvPr id="34" name="Text Placeholder 2"/>
          <p:cNvSpPr>
            <a:spLocks noGrp="1"/>
          </p:cNvSpPr>
          <p:nvPr>
            <p:ph type="body" sz="quarter" idx="33" hasCustomPrompt="1"/>
          </p:nvPr>
        </p:nvSpPr>
        <p:spPr>
          <a:xfrm>
            <a:off x="316799" y="9792000"/>
            <a:ext cx="3780000" cy="750532"/>
          </a:xfrm>
        </p:spPr>
        <p:txBody>
          <a:bodyPr/>
          <a:lstStyle>
            <a:lvl1pPr marL="0" indent="0">
              <a:buNone/>
              <a:defRPr lang="en-GB" sz="1000" b="0" i="0" baseline="0">
                <a:effectLst/>
              </a:defRPr>
            </a:lvl1pPr>
            <a:lvl2pPr marL="377994" indent="0">
              <a:buNone/>
              <a:defRPr/>
            </a:lvl2pPr>
            <a:lvl3pPr marL="755989" indent="0">
              <a:buNone/>
              <a:defRPr/>
            </a:lvl3pPr>
            <a:lvl4pPr marL="1133982" indent="0">
              <a:buNone/>
              <a:defRPr/>
            </a:lvl4pPr>
            <a:lvl5pPr marL="1511976" indent="0">
              <a:buNone/>
              <a:defRPr/>
            </a:lvl5pPr>
          </a:lstStyle>
          <a:p>
            <a:r>
              <a:rPr lang="en-US" sz="1000" dirty="0">
                <a:effectLst/>
                <a:latin typeface="Arial" panose="020B0604020202020204" pitchFamily="34" charset="0"/>
                <a:ea typeface="Calibri" panose="020F0502020204030204" pitchFamily="34" charset="0"/>
                <a:cs typeface="Times New Roman" panose="02020603050405020304" pitchFamily="18" charset="0"/>
              </a:rPr>
              <a:t>Add customer feedback in Arial 10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pt</a:t>
            </a:r>
            <a:r>
              <a:rPr lang="en-US" sz="1000" dirty="0">
                <a:effectLst/>
                <a:latin typeface="Arial" panose="020B0604020202020204" pitchFamily="34" charset="0"/>
                <a:ea typeface="Calibri" panose="020F0502020204030204" pitchFamily="34" charset="0"/>
                <a:cs typeface="Times New Roman" panose="02020603050405020304" pitchFamily="18" charset="0"/>
              </a:rPr>
              <a:t> in quotes; including job title, type of client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eg</a:t>
            </a:r>
            <a:r>
              <a:rPr lang="en-US" sz="1000" dirty="0">
                <a:effectLst/>
                <a:latin typeface="Arial" panose="020B0604020202020204" pitchFamily="34" charset="0"/>
                <a:ea typeface="Calibri" panose="020F0502020204030204" pitchFamily="34" charset="0"/>
                <a:cs typeface="Times New Roman" panose="02020603050405020304" pitchFamily="18" charset="0"/>
              </a:rPr>
              <a:t> Commercial Director, Residential Developer) in Arial 10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pt</a:t>
            </a:r>
            <a:r>
              <a:rPr lang="en-US" sz="1000" dirty="0">
                <a:effectLst/>
                <a:latin typeface="Arial" panose="020B0604020202020204" pitchFamily="34" charset="0"/>
                <a:ea typeface="Calibri" panose="020F0502020204030204" pitchFamily="34" charset="0"/>
                <a:cs typeface="Times New Roman" panose="02020603050405020304" pitchFamily="18" charset="0"/>
              </a:rPr>
              <a:t> bold</a:t>
            </a:r>
          </a:p>
          <a:p>
            <a:endParaRPr lang="en-GB" sz="10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41775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4"/>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3"/>
            <a:ext cx="6520220" cy="678385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19728" y="9909731"/>
            <a:ext cx="1700927" cy="569240"/>
          </a:xfrm>
          <a:prstGeom prst="rect">
            <a:avLst/>
          </a:prstGeom>
        </p:spPr>
        <p:txBody>
          <a:bodyPr vert="horz" lIns="91440" tIns="45720" rIns="91440" bIns="45720" rtlCol="0" anchor="ctr"/>
          <a:lstStyle>
            <a:lvl1pPr algn="l">
              <a:defRPr sz="992">
                <a:solidFill>
                  <a:schemeClr val="tx1">
                    <a:tint val="75000"/>
                  </a:schemeClr>
                </a:solidFill>
                <a:latin typeface="Arial" panose="020B0604020202020204" pitchFamily="34" charset="0"/>
                <a:cs typeface="Arial" panose="020B0604020202020204" pitchFamily="34" charset="0"/>
              </a:defRPr>
            </a:lvl1pPr>
          </a:lstStyle>
          <a:p>
            <a:fld id="{9393B145-CB3E-423D-9D63-48E8B9E29CFF}" type="datetimeFigureOut">
              <a:rPr lang="en-US" smtClean="0"/>
              <a:pPr/>
              <a:t>11/29/2021</a:t>
            </a:fld>
            <a:endParaRPr lang="en-US"/>
          </a:p>
        </p:txBody>
      </p:sp>
      <p:sp>
        <p:nvSpPr>
          <p:cNvPr id="5" name="Footer Placeholder 4"/>
          <p:cNvSpPr>
            <a:spLocks noGrp="1"/>
          </p:cNvSpPr>
          <p:nvPr>
            <p:ph type="ftr" sz="quarter" idx="3"/>
          </p:nvPr>
        </p:nvSpPr>
        <p:spPr>
          <a:xfrm>
            <a:off x="2504143" y="9909731"/>
            <a:ext cx="2551390" cy="569240"/>
          </a:xfrm>
          <a:prstGeom prst="rect">
            <a:avLst/>
          </a:prstGeom>
        </p:spPr>
        <p:txBody>
          <a:bodyPr vert="horz" lIns="91440" tIns="45720" rIns="91440" bIns="45720" rtlCol="0" anchor="ctr"/>
          <a:lstStyle>
            <a:lvl1pPr algn="ctr">
              <a:defRPr sz="992">
                <a:solidFill>
                  <a:schemeClr val="tx1">
                    <a:tint val="75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4"/>
          </p:nvPr>
        </p:nvSpPr>
        <p:spPr>
          <a:xfrm>
            <a:off x="5339023" y="9909731"/>
            <a:ext cx="1700927" cy="569240"/>
          </a:xfrm>
          <a:prstGeom prst="rect">
            <a:avLst/>
          </a:prstGeom>
        </p:spPr>
        <p:txBody>
          <a:bodyPr vert="horz" lIns="91440" tIns="45720" rIns="91440" bIns="45720" rtlCol="0" anchor="ctr"/>
          <a:lstStyle>
            <a:lvl1pPr algn="r">
              <a:defRPr sz="992">
                <a:solidFill>
                  <a:schemeClr val="tx1">
                    <a:tint val="75000"/>
                  </a:schemeClr>
                </a:solidFill>
                <a:latin typeface="Arial" panose="020B0604020202020204" pitchFamily="34" charset="0"/>
                <a:cs typeface="Arial" panose="020B0604020202020204" pitchFamily="34" charset="0"/>
              </a:defRPr>
            </a:lvl1pPr>
          </a:lstStyle>
          <a:p>
            <a:fld id="{1EDA2741-8D65-47FA-87D6-1C257D04143D}" type="slidenum">
              <a:rPr lang="en-US" smtClean="0"/>
              <a:pPr/>
              <a:t>‹#›</a:t>
            </a:fld>
            <a:endParaRPr lang="en-US"/>
          </a:p>
        </p:txBody>
      </p:sp>
    </p:spTree>
    <p:extLst>
      <p:ext uri="{BB962C8B-B14F-4D97-AF65-F5344CB8AC3E}">
        <p14:creationId xmlns:p14="http://schemas.microsoft.com/office/powerpoint/2010/main" val="18482176"/>
      </p:ext>
    </p:extLst>
  </p:cSld>
  <p:clrMap bg1="lt1" tx1="dk1" bg2="lt2" tx2="dk2" accent1="accent1" accent2="accent2" accent3="accent3" accent4="accent4" accent5="accent5" accent6="accent6" hlink="hlink" folHlink="folHlink"/>
  <p:sldLayoutIdLst>
    <p:sldLayoutId id="2147483661" r:id="rId1"/>
    <p:sldLayoutId id="2147483663" r:id="rId2"/>
  </p:sldLayoutIdLst>
  <p:txStyles>
    <p:titleStyle>
      <a:lvl1pPr algn="l" defTabSz="755989" rtl="0" eaLnBrk="1" latinLnBrk="0" hangingPunct="1">
        <a:lnSpc>
          <a:spcPct val="90000"/>
        </a:lnSpc>
        <a:spcBef>
          <a:spcPct val="0"/>
        </a:spcBef>
        <a:buNone/>
        <a:defRPr sz="3639" kern="1200">
          <a:solidFill>
            <a:schemeClr val="tx1"/>
          </a:solidFill>
          <a:latin typeface="Arial" panose="020B0604020202020204" pitchFamily="34" charset="0"/>
          <a:ea typeface="+mj-ea"/>
          <a:cs typeface="Arial" panose="020B0604020202020204" pitchFamily="34" charset="0"/>
        </a:defRPr>
      </a:lvl1pPr>
    </p:titleStyle>
    <p:bodyStyle>
      <a:lvl1pPr marL="188997" indent="-188997" algn="l" defTabSz="755989" rtl="0" eaLnBrk="1" latinLnBrk="0" hangingPunct="1">
        <a:lnSpc>
          <a:spcPct val="90000"/>
        </a:lnSpc>
        <a:spcBef>
          <a:spcPts val="827"/>
        </a:spcBef>
        <a:buFont typeface="Arial" panose="020B0604020202020204" pitchFamily="34" charset="0"/>
        <a:buChar char="•"/>
        <a:defRPr sz="2315" kern="1200">
          <a:solidFill>
            <a:schemeClr val="tx1"/>
          </a:solidFill>
          <a:latin typeface="Arial" panose="020B0604020202020204" pitchFamily="34" charset="0"/>
          <a:ea typeface="+mn-ea"/>
          <a:cs typeface="Arial" panose="020B0604020202020204" pitchFamily="34" charset="0"/>
        </a:defRPr>
      </a:lvl1pPr>
      <a:lvl2pPr marL="566991" indent="-188997" algn="l" defTabSz="755989" rtl="0" eaLnBrk="1" latinLnBrk="0" hangingPunct="1">
        <a:lnSpc>
          <a:spcPct val="90000"/>
        </a:lnSpc>
        <a:spcBef>
          <a:spcPts val="414"/>
        </a:spcBef>
        <a:buFont typeface="Arial" panose="020B0604020202020204" pitchFamily="34" charset="0"/>
        <a:buChar char="•"/>
        <a:defRPr sz="1985" kern="1200">
          <a:solidFill>
            <a:schemeClr val="tx1"/>
          </a:solidFill>
          <a:latin typeface="Arial" panose="020B0604020202020204" pitchFamily="34" charset="0"/>
          <a:ea typeface="+mn-ea"/>
          <a:cs typeface="Arial" panose="020B0604020202020204" pitchFamily="34" charset="0"/>
        </a:defRPr>
      </a:lvl2pPr>
      <a:lvl3pPr marL="944986" indent="-188997" algn="l" defTabSz="755989" rtl="0" eaLnBrk="1" latinLnBrk="0" hangingPunct="1">
        <a:lnSpc>
          <a:spcPct val="90000"/>
        </a:lnSpc>
        <a:spcBef>
          <a:spcPts val="414"/>
        </a:spcBef>
        <a:buFont typeface="Arial" panose="020B0604020202020204" pitchFamily="34" charset="0"/>
        <a:buChar char="•"/>
        <a:defRPr sz="1652" kern="1200">
          <a:solidFill>
            <a:schemeClr val="tx1"/>
          </a:solidFill>
          <a:latin typeface="Arial" panose="020B0604020202020204" pitchFamily="34" charset="0"/>
          <a:ea typeface="+mn-ea"/>
          <a:cs typeface="Arial" panose="020B0604020202020204" pitchFamily="34" charset="0"/>
        </a:defRPr>
      </a:lvl3pPr>
      <a:lvl4pPr marL="132297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4pPr>
      <a:lvl5pPr marL="1700973"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5pPr>
      <a:lvl6pPr marL="207896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6pPr>
      <a:lvl7pPr marL="2456962"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7pPr>
      <a:lvl8pPr marL="2834955"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8pPr>
      <a:lvl9pPr marL="321294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89" rtl="0" eaLnBrk="1" latinLnBrk="0" hangingPunct="1">
        <a:defRPr sz="1488" kern="1200">
          <a:solidFill>
            <a:schemeClr val="tx1"/>
          </a:solidFill>
          <a:latin typeface="+mn-lt"/>
          <a:ea typeface="+mn-ea"/>
          <a:cs typeface="+mn-cs"/>
        </a:defRPr>
      </a:lvl1pPr>
      <a:lvl2pPr marL="377993" algn="l" defTabSz="755989" rtl="0" eaLnBrk="1" latinLnBrk="0" hangingPunct="1">
        <a:defRPr sz="1488" kern="1200">
          <a:solidFill>
            <a:schemeClr val="tx1"/>
          </a:solidFill>
          <a:latin typeface="+mn-lt"/>
          <a:ea typeface="+mn-ea"/>
          <a:cs typeface="+mn-cs"/>
        </a:defRPr>
      </a:lvl2pPr>
      <a:lvl3pPr marL="755989" algn="l" defTabSz="755989" rtl="0" eaLnBrk="1" latinLnBrk="0" hangingPunct="1">
        <a:defRPr sz="1488" kern="1200">
          <a:solidFill>
            <a:schemeClr val="tx1"/>
          </a:solidFill>
          <a:latin typeface="+mn-lt"/>
          <a:ea typeface="+mn-ea"/>
          <a:cs typeface="+mn-cs"/>
        </a:defRPr>
      </a:lvl3pPr>
      <a:lvl4pPr marL="1133983" algn="l" defTabSz="755989" rtl="0" eaLnBrk="1" latinLnBrk="0" hangingPunct="1">
        <a:defRPr sz="1488" kern="1200">
          <a:solidFill>
            <a:schemeClr val="tx1"/>
          </a:solidFill>
          <a:latin typeface="+mn-lt"/>
          <a:ea typeface="+mn-ea"/>
          <a:cs typeface="+mn-cs"/>
        </a:defRPr>
      </a:lvl4pPr>
      <a:lvl5pPr marL="1511975" algn="l" defTabSz="755989" rtl="0" eaLnBrk="1" latinLnBrk="0" hangingPunct="1">
        <a:defRPr sz="1488" kern="1200">
          <a:solidFill>
            <a:schemeClr val="tx1"/>
          </a:solidFill>
          <a:latin typeface="+mn-lt"/>
          <a:ea typeface="+mn-ea"/>
          <a:cs typeface="+mn-cs"/>
        </a:defRPr>
      </a:lvl5pPr>
      <a:lvl6pPr marL="1889970" algn="l" defTabSz="755989" rtl="0" eaLnBrk="1" latinLnBrk="0" hangingPunct="1">
        <a:defRPr sz="1488" kern="1200">
          <a:solidFill>
            <a:schemeClr val="tx1"/>
          </a:solidFill>
          <a:latin typeface="+mn-lt"/>
          <a:ea typeface="+mn-ea"/>
          <a:cs typeface="+mn-cs"/>
        </a:defRPr>
      </a:lvl6pPr>
      <a:lvl7pPr marL="2267965" algn="l" defTabSz="755989" rtl="0" eaLnBrk="1" latinLnBrk="0" hangingPunct="1">
        <a:defRPr sz="1488" kern="1200">
          <a:solidFill>
            <a:schemeClr val="tx1"/>
          </a:solidFill>
          <a:latin typeface="+mn-lt"/>
          <a:ea typeface="+mn-ea"/>
          <a:cs typeface="+mn-cs"/>
        </a:defRPr>
      </a:lvl7pPr>
      <a:lvl8pPr marL="2645958" algn="l" defTabSz="755989" rtl="0" eaLnBrk="1" latinLnBrk="0" hangingPunct="1">
        <a:defRPr sz="1488" kern="1200">
          <a:solidFill>
            <a:schemeClr val="tx1"/>
          </a:solidFill>
          <a:latin typeface="+mn-lt"/>
          <a:ea typeface="+mn-ea"/>
          <a:cs typeface="+mn-cs"/>
        </a:defRPr>
      </a:lvl8pPr>
      <a:lvl9pPr marL="3023952" algn="l" defTabSz="755989"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a:extLst>
              <a:ext uri="{FF2B5EF4-FFF2-40B4-BE49-F238E27FC236}">
                <a16:creationId xmlns:a16="http://schemas.microsoft.com/office/drawing/2014/main" id="{93FB7F1A-53AF-4FCA-AA4B-FD8509B57E7A}"/>
              </a:ext>
            </a:extLst>
          </p:cNvPr>
          <p:cNvSpPr>
            <a:spLocks noGrp="1"/>
          </p:cNvSpPr>
          <p:nvPr>
            <p:ph type="body" sz="quarter" idx="27"/>
          </p:nvPr>
        </p:nvSpPr>
        <p:spPr/>
        <p:txBody>
          <a:bodyPr/>
          <a:lstStyle/>
          <a:p>
            <a:r>
              <a:rPr lang="en-US" sz="1200" dirty="0"/>
              <a:t>The project</a:t>
            </a:r>
          </a:p>
          <a:p>
            <a:pPr lvl="1" algn="just"/>
            <a:r>
              <a:rPr lang="en-US" sz="900" dirty="0" err="1"/>
              <a:t>Bergerløkka</a:t>
            </a:r>
            <a:r>
              <a:rPr lang="en-US" sz="900" dirty="0"/>
              <a:t> is located at </a:t>
            </a:r>
            <a:r>
              <a:rPr lang="en-US" sz="900" dirty="0" err="1"/>
              <a:t>Billingstad</a:t>
            </a:r>
            <a:r>
              <a:rPr lang="en-US" sz="900" dirty="0"/>
              <a:t> in Asker municipality and is a construction project where JM builds a new apartment complex. The rural area will at the end of the project comprise over 500 attractive apartments close to the Oslo city.</a:t>
            </a:r>
          </a:p>
          <a:p>
            <a:pPr lvl="1" indent="-231790" algn="just">
              <a:lnSpc>
                <a:spcPct val="90000"/>
              </a:lnSpc>
              <a:spcBef>
                <a:spcPts val="827"/>
              </a:spcBef>
              <a:buClr>
                <a:schemeClr val="accent2"/>
              </a:buClr>
              <a:buFont typeface="Arial" panose="020B0604020202020204" pitchFamily="34" charset="0"/>
              <a:buChar char="•"/>
            </a:pPr>
            <a:r>
              <a:rPr lang="en-US" sz="1200" b="1" dirty="0">
                <a:solidFill>
                  <a:schemeClr val="accent1"/>
                </a:solidFill>
              </a:rPr>
              <a:t>The challenge</a:t>
            </a:r>
          </a:p>
          <a:p>
            <a:pPr lvl="1" algn="just"/>
            <a:r>
              <a:rPr lang="en-US" sz="900" dirty="0"/>
              <a:t>The construction site is located in a strongly deformed and folded part of the geological Oslo graben. This gives an oscillating depth to rock, even over short lateral distances. The overlying clay variates also from relatively competent to quick clay.</a:t>
            </a:r>
          </a:p>
          <a:p>
            <a:pPr algn="just"/>
            <a:r>
              <a:rPr lang="en-US" sz="1200" dirty="0"/>
              <a:t>The solution</a:t>
            </a:r>
          </a:p>
          <a:p>
            <a:pPr lvl="1" algn="just"/>
            <a:r>
              <a:rPr lang="en-US" sz="900" dirty="0"/>
              <a:t>All the 1 389 lime-cement columns was drilled down to bedrock. They were installed in a combination of a grid structure and single columns according to the design. 5 individual foundations were made to support some planned elevator shafts. </a:t>
            </a:r>
          </a:p>
          <a:p>
            <a:pPr lvl="1" algn="just"/>
            <a:r>
              <a:rPr lang="en-US" sz="900" dirty="0"/>
              <a:t>FKPS testing was also done to ensure the right quality and that the strength was achieved for the treated soil.</a:t>
            </a:r>
          </a:p>
        </p:txBody>
      </p:sp>
      <p:sp>
        <p:nvSpPr>
          <p:cNvPr id="41" name="Text Placeholder 40">
            <a:extLst>
              <a:ext uri="{FF2B5EF4-FFF2-40B4-BE49-F238E27FC236}">
                <a16:creationId xmlns:a16="http://schemas.microsoft.com/office/drawing/2014/main" id="{6E613931-B13A-4148-98C0-EDFE14DE7F02}"/>
              </a:ext>
            </a:extLst>
          </p:cNvPr>
          <p:cNvSpPr>
            <a:spLocks noGrp="1"/>
          </p:cNvSpPr>
          <p:nvPr>
            <p:ph type="body" sz="quarter" idx="20"/>
          </p:nvPr>
        </p:nvSpPr>
        <p:spPr/>
        <p:txBody>
          <a:bodyPr/>
          <a:lstStyle/>
          <a:p>
            <a:r>
              <a:rPr lang="en-US" dirty="0"/>
              <a:t>Keller drilled and installed 1 389 lime-cement columns for foundation of new apartments</a:t>
            </a:r>
          </a:p>
          <a:p>
            <a:r>
              <a:rPr lang="en-US" dirty="0"/>
              <a:t>The work result was 10 000 meters stabilized meters with ø600mm columns</a:t>
            </a:r>
          </a:p>
        </p:txBody>
      </p:sp>
      <p:sp>
        <p:nvSpPr>
          <p:cNvPr id="59" name="Title 58">
            <a:extLst>
              <a:ext uri="{FF2B5EF4-FFF2-40B4-BE49-F238E27FC236}">
                <a16:creationId xmlns:a16="http://schemas.microsoft.com/office/drawing/2014/main" id="{AA9D9EA9-ABC5-4A8C-A59E-636637BC325B}"/>
              </a:ext>
            </a:extLst>
          </p:cNvPr>
          <p:cNvSpPr>
            <a:spLocks noGrp="1"/>
          </p:cNvSpPr>
          <p:nvPr>
            <p:ph type="ctrTitle"/>
          </p:nvPr>
        </p:nvSpPr>
        <p:spPr/>
        <p:txBody>
          <a:bodyPr/>
          <a:lstStyle/>
          <a:p>
            <a:r>
              <a:rPr lang="nb-NO" dirty="0" err="1"/>
              <a:t>bERGERLØKKA</a:t>
            </a:r>
            <a:endParaRPr lang="el-GR" dirty="0"/>
          </a:p>
        </p:txBody>
      </p:sp>
      <p:sp>
        <p:nvSpPr>
          <p:cNvPr id="12" name="Undertittel 11">
            <a:extLst>
              <a:ext uri="{FF2B5EF4-FFF2-40B4-BE49-F238E27FC236}">
                <a16:creationId xmlns:a16="http://schemas.microsoft.com/office/drawing/2014/main" id="{9EDFE0F7-EBDE-48D1-804F-85FA266CAACA}"/>
              </a:ext>
            </a:extLst>
          </p:cNvPr>
          <p:cNvSpPr>
            <a:spLocks noGrp="1"/>
          </p:cNvSpPr>
          <p:nvPr>
            <p:ph type="subTitle" idx="1"/>
          </p:nvPr>
        </p:nvSpPr>
        <p:spPr/>
        <p:txBody>
          <a:bodyPr/>
          <a:lstStyle/>
          <a:p>
            <a:r>
              <a:rPr lang="nb-NO" dirty="0"/>
              <a:t>ASKER</a:t>
            </a:r>
            <a:endParaRPr lang="en-US" dirty="0"/>
          </a:p>
        </p:txBody>
      </p:sp>
      <p:sp>
        <p:nvSpPr>
          <p:cNvPr id="39" name="Text Placeholder 27">
            <a:extLst>
              <a:ext uri="{FF2B5EF4-FFF2-40B4-BE49-F238E27FC236}">
                <a16:creationId xmlns:a16="http://schemas.microsoft.com/office/drawing/2014/main" id="{828DC6AB-6BF7-4312-87C5-28E0D15B69BD}"/>
              </a:ext>
            </a:extLst>
          </p:cNvPr>
          <p:cNvSpPr txBox="1">
            <a:spLocks/>
          </p:cNvSpPr>
          <p:nvPr/>
        </p:nvSpPr>
        <p:spPr>
          <a:xfrm>
            <a:off x="316799" y="9792000"/>
            <a:ext cx="2207326" cy="750532"/>
          </a:xfrm>
          <a:prstGeom prst="rect">
            <a:avLst/>
          </a:prstGeom>
        </p:spPr>
        <p:txBody>
          <a:bodyPr vert="horz" lIns="91440" tIns="45720" rIns="91440" bIns="45720" numCol="1" rtlCol="0">
            <a:normAutofit/>
          </a:bodyPr>
          <a:lstStyle>
            <a:lvl1pPr marL="0" indent="0" algn="l" defTabSz="755989" rtl="0" eaLnBrk="1" latinLnBrk="0" hangingPunct="1">
              <a:lnSpc>
                <a:spcPct val="90000"/>
              </a:lnSpc>
              <a:spcBef>
                <a:spcPts val="827"/>
              </a:spcBef>
              <a:buFont typeface="Arial" panose="020B0604020202020204" pitchFamily="34" charset="0"/>
              <a:buNone/>
              <a:defRPr lang="en-GB" sz="1000" b="0" i="0" kern="1200" baseline="0">
                <a:solidFill>
                  <a:schemeClr val="tx1"/>
                </a:solidFill>
                <a:effectLst/>
                <a:latin typeface="Arial" panose="020B0604020202020204" pitchFamily="34" charset="0"/>
                <a:ea typeface="+mn-ea"/>
                <a:cs typeface="Arial" panose="020B0604020202020204" pitchFamily="34" charset="0"/>
              </a:defRPr>
            </a:lvl1pPr>
            <a:lvl2pPr marL="377994" indent="0" algn="l" defTabSz="755989" rtl="0" eaLnBrk="1" latinLnBrk="0" hangingPunct="1">
              <a:lnSpc>
                <a:spcPct val="90000"/>
              </a:lnSpc>
              <a:spcBef>
                <a:spcPts val="414"/>
              </a:spcBef>
              <a:buFont typeface="Arial" panose="020B0604020202020204" pitchFamily="34" charset="0"/>
              <a:buNone/>
              <a:defRPr sz="1985" kern="1200">
                <a:solidFill>
                  <a:schemeClr val="tx1"/>
                </a:solidFill>
                <a:latin typeface="Arial" panose="020B0604020202020204" pitchFamily="34" charset="0"/>
                <a:ea typeface="+mn-ea"/>
                <a:cs typeface="Arial" panose="020B0604020202020204" pitchFamily="34" charset="0"/>
              </a:defRPr>
            </a:lvl2pPr>
            <a:lvl3pPr marL="755989" indent="0" algn="l" defTabSz="755989" rtl="0" eaLnBrk="1" latinLnBrk="0" hangingPunct="1">
              <a:lnSpc>
                <a:spcPct val="90000"/>
              </a:lnSpc>
              <a:spcBef>
                <a:spcPts val="414"/>
              </a:spcBef>
              <a:buFont typeface="Arial" panose="020B0604020202020204" pitchFamily="34" charset="0"/>
              <a:buNone/>
              <a:defRPr sz="1652" kern="1200">
                <a:solidFill>
                  <a:schemeClr val="tx1"/>
                </a:solidFill>
                <a:latin typeface="Arial" panose="020B0604020202020204" pitchFamily="34" charset="0"/>
                <a:ea typeface="+mn-ea"/>
                <a:cs typeface="Arial" panose="020B0604020202020204" pitchFamily="34" charset="0"/>
              </a:defRPr>
            </a:lvl3pPr>
            <a:lvl4pPr marL="1133982" indent="0" algn="l" defTabSz="755989" rtl="0" eaLnBrk="1" latinLnBrk="0" hangingPunct="1">
              <a:lnSpc>
                <a:spcPct val="90000"/>
              </a:lnSpc>
              <a:spcBef>
                <a:spcPts val="414"/>
              </a:spcBef>
              <a:buFont typeface="Arial" panose="020B0604020202020204" pitchFamily="34" charset="0"/>
              <a:buNone/>
              <a:defRPr sz="1488" kern="1200">
                <a:solidFill>
                  <a:schemeClr val="tx1"/>
                </a:solidFill>
                <a:latin typeface="Arial" panose="020B0604020202020204" pitchFamily="34" charset="0"/>
                <a:ea typeface="+mn-ea"/>
                <a:cs typeface="Arial" panose="020B0604020202020204" pitchFamily="34" charset="0"/>
              </a:defRPr>
            </a:lvl4pPr>
            <a:lvl5pPr marL="1511976" indent="0" algn="l" defTabSz="755989" rtl="0" eaLnBrk="1" latinLnBrk="0" hangingPunct="1">
              <a:lnSpc>
                <a:spcPct val="90000"/>
              </a:lnSpc>
              <a:spcBef>
                <a:spcPts val="414"/>
              </a:spcBef>
              <a:buFont typeface="Arial" panose="020B0604020202020204" pitchFamily="34" charset="0"/>
              <a:buNone/>
              <a:defRPr sz="1488" kern="1200">
                <a:solidFill>
                  <a:schemeClr val="tx1"/>
                </a:solidFill>
                <a:latin typeface="Arial" panose="020B0604020202020204" pitchFamily="34" charset="0"/>
                <a:ea typeface="+mn-ea"/>
                <a:cs typeface="Arial" panose="020B0604020202020204" pitchFamily="34" charset="0"/>
              </a:defRPr>
            </a:lvl5pPr>
            <a:lvl6pPr marL="207896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6pPr>
            <a:lvl7pPr marL="2456962"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7pPr>
            <a:lvl8pPr marL="2834955"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8pPr>
            <a:lvl9pPr marL="321294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9pPr>
          </a:lstStyle>
          <a:p>
            <a:r>
              <a:rPr lang="sv-SE" sz="900" b="1" dirty="0"/>
              <a:t>Contracting project manager</a:t>
            </a:r>
          </a:p>
          <a:p>
            <a:r>
              <a:rPr lang="sv-SE" dirty="0"/>
              <a:t>Espen Skjellestad</a:t>
            </a:r>
          </a:p>
          <a:p>
            <a:r>
              <a:rPr lang="sv-SE" sz="900" dirty="0"/>
              <a:t>espen.skjellestad@jm.no</a:t>
            </a:r>
          </a:p>
        </p:txBody>
      </p:sp>
      <p:sp>
        <p:nvSpPr>
          <p:cNvPr id="40" name="Text Placeholder 27">
            <a:extLst>
              <a:ext uri="{FF2B5EF4-FFF2-40B4-BE49-F238E27FC236}">
                <a16:creationId xmlns:a16="http://schemas.microsoft.com/office/drawing/2014/main" id="{1DFAA41C-3D58-4FBE-B82A-63A987E2ED44}"/>
              </a:ext>
            </a:extLst>
          </p:cNvPr>
          <p:cNvSpPr txBox="1">
            <a:spLocks/>
          </p:cNvSpPr>
          <p:nvPr/>
        </p:nvSpPr>
        <p:spPr>
          <a:xfrm>
            <a:off x="2326576" y="9792000"/>
            <a:ext cx="1931101" cy="750532"/>
          </a:xfrm>
          <a:prstGeom prst="rect">
            <a:avLst/>
          </a:prstGeom>
        </p:spPr>
        <p:txBody>
          <a:bodyPr vert="horz" lIns="91440" tIns="45720" rIns="91440" bIns="45720" numCol="1" rtlCol="0">
            <a:normAutofit/>
          </a:bodyPr>
          <a:lstStyle>
            <a:lvl1pPr marL="0" indent="0" algn="l" defTabSz="755989" rtl="0" eaLnBrk="1" latinLnBrk="0" hangingPunct="1">
              <a:lnSpc>
                <a:spcPct val="90000"/>
              </a:lnSpc>
              <a:spcBef>
                <a:spcPts val="827"/>
              </a:spcBef>
              <a:buFont typeface="Arial" panose="020B0604020202020204" pitchFamily="34" charset="0"/>
              <a:buNone/>
              <a:defRPr lang="en-GB" sz="1000" b="0" i="0" kern="1200" baseline="0">
                <a:solidFill>
                  <a:schemeClr val="tx1"/>
                </a:solidFill>
                <a:effectLst/>
                <a:latin typeface="Arial" panose="020B0604020202020204" pitchFamily="34" charset="0"/>
                <a:ea typeface="+mn-ea"/>
                <a:cs typeface="Arial" panose="020B0604020202020204" pitchFamily="34" charset="0"/>
              </a:defRPr>
            </a:lvl1pPr>
            <a:lvl2pPr marL="377994" indent="0" algn="l" defTabSz="755989" rtl="0" eaLnBrk="1" latinLnBrk="0" hangingPunct="1">
              <a:lnSpc>
                <a:spcPct val="90000"/>
              </a:lnSpc>
              <a:spcBef>
                <a:spcPts val="414"/>
              </a:spcBef>
              <a:buFont typeface="Arial" panose="020B0604020202020204" pitchFamily="34" charset="0"/>
              <a:buNone/>
              <a:defRPr sz="1985" kern="1200">
                <a:solidFill>
                  <a:schemeClr val="tx1"/>
                </a:solidFill>
                <a:latin typeface="Arial" panose="020B0604020202020204" pitchFamily="34" charset="0"/>
                <a:ea typeface="+mn-ea"/>
                <a:cs typeface="Arial" panose="020B0604020202020204" pitchFamily="34" charset="0"/>
              </a:defRPr>
            </a:lvl2pPr>
            <a:lvl3pPr marL="755989" indent="0" algn="l" defTabSz="755989" rtl="0" eaLnBrk="1" latinLnBrk="0" hangingPunct="1">
              <a:lnSpc>
                <a:spcPct val="90000"/>
              </a:lnSpc>
              <a:spcBef>
                <a:spcPts val="414"/>
              </a:spcBef>
              <a:buFont typeface="Arial" panose="020B0604020202020204" pitchFamily="34" charset="0"/>
              <a:buNone/>
              <a:defRPr sz="1652" kern="1200">
                <a:solidFill>
                  <a:schemeClr val="tx1"/>
                </a:solidFill>
                <a:latin typeface="Arial" panose="020B0604020202020204" pitchFamily="34" charset="0"/>
                <a:ea typeface="+mn-ea"/>
                <a:cs typeface="Arial" panose="020B0604020202020204" pitchFamily="34" charset="0"/>
              </a:defRPr>
            </a:lvl3pPr>
            <a:lvl4pPr marL="1133982" indent="0" algn="l" defTabSz="755989" rtl="0" eaLnBrk="1" latinLnBrk="0" hangingPunct="1">
              <a:lnSpc>
                <a:spcPct val="90000"/>
              </a:lnSpc>
              <a:spcBef>
                <a:spcPts val="414"/>
              </a:spcBef>
              <a:buFont typeface="Arial" panose="020B0604020202020204" pitchFamily="34" charset="0"/>
              <a:buNone/>
              <a:defRPr sz="1488" kern="1200">
                <a:solidFill>
                  <a:schemeClr val="tx1"/>
                </a:solidFill>
                <a:latin typeface="Arial" panose="020B0604020202020204" pitchFamily="34" charset="0"/>
                <a:ea typeface="+mn-ea"/>
                <a:cs typeface="Arial" panose="020B0604020202020204" pitchFamily="34" charset="0"/>
              </a:defRPr>
            </a:lvl4pPr>
            <a:lvl5pPr marL="1511976" indent="0" algn="l" defTabSz="755989" rtl="0" eaLnBrk="1" latinLnBrk="0" hangingPunct="1">
              <a:lnSpc>
                <a:spcPct val="90000"/>
              </a:lnSpc>
              <a:spcBef>
                <a:spcPts val="414"/>
              </a:spcBef>
              <a:buFont typeface="Arial" panose="020B0604020202020204" pitchFamily="34" charset="0"/>
              <a:buNone/>
              <a:defRPr sz="1488" kern="1200">
                <a:solidFill>
                  <a:schemeClr val="tx1"/>
                </a:solidFill>
                <a:latin typeface="Arial" panose="020B0604020202020204" pitchFamily="34" charset="0"/>
                <a:ea typeface="+mn-ea"/>
                <a:cs typeface="Arial" panose="020B0604020202020204" pitchFamily="34" charset="0"/>
              </a:defRPr>
            </a:lvl5pPr>
            <a:lvl6pPr marL="207896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6pPr>
            <a:lvl7pPr marL="2456962"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7pPr>
            <a:lvl8pPr marL="2834955"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8pPr>
            <a:lvl9pPr marL="321294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9pPr>
          </a:lstStyle>
          <a:p>
            <a:pPr algn="r"/>
            <a:r>
              <a:rPr lang="sv-SE" sz="900" b="1" dirty="0"/>
              <a:t>Project start date:</a:t>
            </a:r>
            <a:br>
              <a:rPr lang="sv-SE" sz="900" b="1" dirty="0"/>
            </a:br>
            <a:r>
              <a:rPr lang="sv-SE" sz="900" dirty="0"/>
              <a:t> June 2021</a:t>
            </a:r>
          </a:p>
          <a:p>
            <a:pPr algn="r"/>
            <a:r>
              <a:rPr lang="sv-SE" sz="900" b="1" dirty="0"/>
              <a:t>Project end date:</a:t>
            </a:r>
            <a:br>
              <a:rPr lang="sv-SE" sz="900" b="1" dirty="0"/>
            </a:br>
            <a:r>
              <a:rPr lang="sv-SE" sz="900" dirty="0"/>
              <a:t>August 2021</a:t>
            </a:r>
          </a:p>
        </p:txBody>
      </p:sp>
      <p:pic>
        <p:nvPicPr>
          <p:cNvPr id="10" name="Picture 9" descr="A picture containing text, outdoor, transport&#10;&#10;Description automatically generated">
            <a:extLst>
              <a:ext uri="{FF2B5EF4-FFF2-40B4-BE49-F238E27FC236}">
                <a16:creationId xmlns:a16="http://schemas.microsoft.com/office/drawing/2014/main" id="{96EE4127-877D-4029-B923-DF9976753D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243945" y="1412462"/>
            <a:ext cx="3390283" cy="2542713"/>
          </a:xfrm>
          <a:prstGeom prst="rect">
            <a:avLst/>
          </a:prstGeom>
        </p:spPr>
      </p:pic>
      <p:pic>
        <p:nvPicPr>
          <p:cNvPr id="11" name="Picture 10" descr="A picture containing sky, outdoor, ground, dirt&#10;&#10;Description automatically generated">
            <a:extLst>
              <a:ext uri="{FF2B5EF4-FFF2-40B4-BE49-F238E27FC236}">
                <a16:creationId xmlns:a16="http://schemas.microsoft.com/office/drawing/2014/main" id="{76354453-B8D4-4D5B-B574-2B917B0131C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2939"/>
          <a:stretch/>
        </p:blipFill>
        <p:spPr>
          <a:xfrm>
            <a:off x="2722553" y="988677"/>
            <a:ext cx="4657284" cy="3390284"/>
          </a:xfrm>
          <a:prstGeom prst="rect">
            <a:avLst/>
          </a:prstGeom>
        </p:spPr>
      </p:pic>
    </p:spTree>
    <p:extLst>
      <p:ext uri="{BB962C8B-B14F-4D97-AF65-F5344CB8AC3E}">
        <p14:creationId xmlns:p14="http://schemas.microsoft.com/office/powerpoint/2010/main" val="2215718045"/>
      </p:ext>
    </p:extLst>
  </p:cSld>
  <p:clrMapOvr>
    <a:masterClrMapping/>
  </p:clrMapOvr>
</p:sld>
</file>

<file path=ppt/theme/theme1.xml><?xml version="1.0" encoding="utf-8"?>
<a:theme xmlns:a="http://schemas.openxmlformats.org/drawingml/2006/main" name="Office Theme">
  <a:themeElements>
    <a:clrScheme name="2016 Keller Colors">
      <a:dk1>
        <a:sysClr val="windowText" lastClr="000000"/>
      </a:dk1>
      <a:lt1>
        <a:sysClr val="window" lastClr="FFFFFF"/>
      </a:lt1>
      <a:dk2>
        <a:srgbClr val="000000"/>
      </a:dk2>
      <a:lt2>
        <a:srgbClr val="FFFFFF"/>
      </a:lt2>
      <a:accent1>
        <a:srgbClr val="003366"/>
      </a:accent1>
      <a:accent2>
        <a:srgbClr val="FDC600"/>
      </a:accent2>
      <a:accent3>
        <a:srgbClr val="6685A3"/>
      </a:accent3>
      <a:accent4>
        <a:srgbClr val="FEDD66"/>
      </a:accent4>
      <a:accent5>
        <a:srgbClr val="CCD6E0"/>
      </a:accent5>
      <a:accent6>
        <a:srgbClr val="FEE899"/>
      </a:accent6>
      <a:hlink>
        <a:srgbClr val="003366"/>
      </a:hlink>
      <a:folHlink>
        <a:srgbClr val="6685A3"/>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1DDDA6760AED348929B15CCD66C784F" ma:contentTypeVersion="10" ma:contentTypeDescription="Create a new document." ma:contentTypeScope="" ma:versionID="6fff72f22163619a752b1678b2cb6cc8">
  <xsd:schema xmlns:xsd="http://www.w3.org/2001/XMLSchema" xmlns:xs="http://www.w3.org/2001/XMLSchema" xmlns:p="http://schemas.microsoft.com/office/2006/metadata/properties" xmlns:ns2="238c5b81-6795-4400-a3c9-836daadf96b5" xmlns:ns3="d0a2752d-00d1-40bc-8b50-44f8cd1054fc" targetNamespace="http://schemas.microsoft.com/office/2006/metadata/properties" ma:root="true" ma:fieldsID="c96d3bb71c4b7de3b94926020b8988d4" ns2:_="" ns3:_="">
    <xsd:import namespace="238c5b81-6795-4400-a3c9-836daadf96b5"/>
    <xsd:import namespace="d0a2752d-00d1-40bc-8b50-44f8cd1054f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8c5b81-6795-4400-a3c9-836daadf96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a2752d-00d1-40bc-8b50-44f8cd1054f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E432405-D65A-4A38-9E87-21158A6B9CD0}">
  <ds:schemaRefs>
    <ds:schemaRef ds:uri="http://schemas.microsoft.com/office/2006/metadata/properties"/>
    <ds:schemaRef ds:uri="http://schemas.microsoft.com/office/infopath/2007/PartnerControls"/>
    <ds:schemaRef ds:uri="18113c24-dbcf-49bf-aace-5510d4f662dc"/>
  </ds:schemaRefs>
</ds:datastoreItem>
</file>

<file path=customXml/itemProps2.xml><?xml version="1.0" encoding="utf-8"?>
<ds:datastoreItem xmlns:ds="http://schemas.openxmlformats.org/officeDocument/2006/customXml" ds:itemID="{17D25A0A-2A6C-4F32-9293-4BEB709C8A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8c5b81-6795-4400-a3c9-836daadf96b5"/>
    <ds:schemaRef ds:uri="d0a2752d-00d1-40bc-8b50-44f8cd1054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532CAE-41FA-4F22-927D-806917C282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209</Words>
  <Application>Microsoft Office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bERGERLØKKA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Schleter, Marisa</dc:creator>
  <cp:lastModifiedBy>Njua, Agnes</cp:lastModifiedBy>
  <cp:revision>91</cp:revision>
  <cp:lastPrinted>2018-08-17T06:30:34Z</cp:lastPrinted>
  <dcterms:created xsi:type="dcterms:W3CDTF">2016-07-07T17:57:06Z</dcterms:created>
  <dcterms:modified xsi:type="dcterms:W3CDTF">2021-11-29T11:26:42Z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0x01010081DDDA6760AED348929B15CCD66C784F</vt:lpwstr>
  </property>
  <property fmtid="{D5CDD505-2E9C-101B-9397-08002B2CF9AE}" pid="3" name="TaxKeyword">
    <vt:lpwstr/>
  </property>
</Properties>
</file>