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63" r:id="rId5"/>
  </p:sldIdLst>
  <p:sldSz cx="7559675" cy="1069181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45" autoAdjust="0"/>
    <p:restoredTop sz="94660"/>
  </p:normalViewPr>
  <p:slideViewPr>
    <p:cSldViewPr snapToGrid="0">
      <p:cViewPr varScale="1">
        <p:scale>
          <a:sx n="74" d="100"/>
          <a:sy n="74" d="100"/>
        </p:scale>
        <p:origin x="2868" y="6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3154"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6AC1B2F1-E170-47F8-BF63-7B54B734A169}" type="datetimeFigureOut">
              <a:rPr lang="en-GB" smtClean="0"/>
              <a:t>30/11/2021</a:t>
            </a:fld>
            <a:endParaRPr lang="en-GB"/>
          </a:p>
        </p:txBody>
      </p:sp>
      <p:sp>
        <p:nvSpPr>
          <p:cNvPr id="4" name="Footer Placeholder 3"/>
          <p:cNvSpPr>
            <a:spLocks noGrp="1"/>
          </p:cNvSpPr>
          <p:nvPr>
            <p:ph type="ftr" sz="quarter" idx="2"/>
          </p:nvPr>
        </p:nvSpPr>
        <p:spPr>
          <a:xfrm>
            <a:off x="0" y="8831059"/>
            <a:ext cx="3038604" cy="46534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159" y="8831059"/>
            <a:ext cx="3038604" cy="465341"/>
          </a:xfrm>
          <a:prstGeom prst="rect">
            <a:avLst/>
          </a:prstGeom>
        </p:spPr>
        <p:txBody>
          <a:bodyPr vert="horz" lIns="91440" tIns="45720" rIns="91440" bIns="45720" rtlCol="0" anchor="b"/>
          <a:lstStyle>
            <a:lvl1pPr algn="r">
              <a:defRPr sz="1200"/>
            </a:lvl1pPr>
          </a:lstStyle>
          <a:p>
            <a:fld id="{E051BA0B-6D86-4FAF-AEC1-4D9B97083C95}" type="slidenum">
              <a:rPr lang="en-GB" smtClean="0"/>
              <a:t>‹#›</a:t>
            </a:fld>
            <a:endParaRPr lang="en-GB"/>
          </a:p>
        </p:txBody>
      </p:sp>
    </p:spTree>
    <p:extLst>
      <p:ext uri="{BB962C8B-B14F-4D97-AF65-F5344CB8AC3E}">
        <p14:creationId xmlns:p14="http://schemas.microsoft.com/office/powerpoint/2010/main" val="1896456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934AEE7-3341-4A4B-938C-C52BBB332816}" type="datetimeFigureOut">
              <a:rPr lang="nb-NO" smtClean="0"/>
              <a:t>30.11.2021</a:t>
            </a:fld>
            <a:endParaRPr lang="nb-NO"/>
          </a:p>
        </p:txBody>
      </p:sp>
      <p:sp>
        <p:nvSpPr>
          <p:cNvPr id="4" name="Slide Image Placeholder 3"/>
          <p:cNvSpPr>
            <a:spLocks noGrp="1" noRot="1" noChangeAspect="1"/>
          </p:cNvSpPr>
          <p:nvPr>
            <p:ph type="sldImg" idx="2"/>
          </p:nvPr>
        </p:nvSpPr>
        <p:spPr>
          <a:xfrm>
            <a:off x="2395538" y="1162050"/>
            <a:ext cx="2219325" cy="31369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843EB5E-82FB-4BAB-8BBF-1922C6479A00}" type="slidenum">
              <a:rPr lang="nb-NO" smtClean="0"/>
              <a:t>‹#›</a:t>
            </a:fld>
            <a:endParaRPr lang="nb-NO"/>
          </a:p>
        </p:txBody>
      </p:sp>
    </p:spTree>
    <p:extLst>
      <p:ext uri="{BB962C8B-B14F-4D97-AF65-F5344CB8AC3E}">
        <p14:creationId xmlns:p14="http://schemas.microsoft.com/office/powerpoint/2010/main" val="460983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Picture">
    <p:spTree>
      <p:nvGrpSpPr>
        <p:cNvPr id="1" name=""/>
        <p:cNvGrpSpPr/>
        <p:nvPr/>
      </p:nvGrpSpPr>
      <p:grpSpPr>
        <a:xfrm>
          <a:off x="0" y="0"/>
          <a:ext cx="0" cy="0"/>
          <a:chOff x="0" y="0"/>
          <a:chExt cx="0" cy="0"/>
        </a:xfrm>
      </p:grpSpPr>
      <p:pic>
        <p:nvPicPr>
          <p:cNvPr id="15" name="Picture 14" descr="A picture containing building, outdoor, front, sitting&#10;&#10;Description automatically generated">
            <a:extLst>
              <a:ext uri="{FF2B5EF4-FFF2-40B4-BE49-F238E27FC236}">
                <a16:creationId xmlns:a16="http://schemas.microsoft.com/office/drawing/2014/main" id="{375CA355-F64D-410F-9BDC-AEFCEB460A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837" y="1002793"/>
            <a:ext cx="4557066" cy="3417800"/>
          </a:xfrm>
          <a:prstGeom prst="rect">
            <a:avLst/>
          </a:prstGeom>
        </p:spPr>
      </p:pic>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23" name="Picture Placeholder 41"/>
          <p:cNvSpPr>
            <a:spLocks noGrp="1"/>
          </p:cNvSpPr>
          <p:nvPr>
            <p:ph type="pic" sz="quarter" idx="21"/>
          </p:nvPr>
        </p:nvSpPr>
        <p:spPr>
          <a:xfrm>
            <a:off x="179837" y="1080000"/>
            <a:ext cx="7200000" cy="2955762"/>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35" name="TextBox 34"/>
          <p:cNvSpPr txBox="1"/>
          <p:nvPr userDrawn="1"/>
        </p:nvSpPr>
        <p:spPr>
          <a:xfrm>
            <a:off x="324000" y="4554000"/>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7999"/>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837" y="339670"/>
            <a:ext cx="1450096" cy="412572"/>
          </a:xfrm>
          <a:prstGeom prst="rect">
            <a:avLst/>
          </a:prstGeom>
        </p:spPr>
      </p:pic>
      <p:sp>
        <p:nvSpPr>
          <p:cNvPr id="32" name="Title 1"/>
          <p:cNvSpPr>
            <a:spLocks noGrp="1"/>
          </p:cNvSpPr>
          <p:nvPr>
            <p:ph type="ctrTitle" hasCustomPrompt="1"/>
          </p:nvPr>
        </p:nvSpPr>
        <p:spPr>
          <a:xfrm>
            <a:off x="1836075" y="339670"/>
            <a:ext cx="5543762" cy="291418"/>
          </a:xfrm>
        </p:spPr>
        <p:txBody>
          <a:bodyPr anchor="t">
            <a:noAutofit/>
          </a:bodyPr>
          <a:lstStyle>
            <a:lvl1pPr algn="r">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34" name="Subtitle 2"/>
          <p:cNvSpPr>
            <a:spLocks noGrp="1"/>
          </p:cNvSpPr>
          <p:nvPr>
            <p:ph type="subTitle" idx="1" hasCustomPrompt="1"/>
          </p:nvPr>
        </p:nvSpPr>
        <p:spPr>
          <a:xfrm>
            <a:off x="1836075" y="655321"/>
            <a:ext cx="5543762" cy="333357"/>
          </a:xfrm>
        </p:spPr>
        <p:txBody>
          <a:bodyPr>
            <a:noAutofit/>
          </a:bodyPr>
          <a:lstStyle>
            <a:lvl1pPr marL="0" indent="0" algn="r">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38" name="TextBox 15">
            <a:extLst>
              <a:ext uri="{FF2B5EF4-FFF2-40B4-BE49-F238E27FC236}">
                <a16:creationId xmlns:a16="http://schemas.microsoft.com/office/drawing/2014/main" id="{31A567D1-FD32-4D4B-B68D-8BB4610C65A5}"/>
              </a:ext>
            </a:extLst>
          </p:cNvPr>
          <p:cNvSpPr txBox="1"/>
          <p:nvPr userDrawn="1"/>
        </p:nvSpPr>
        <p:spPr>
          <a:xfrm>
            <a:off x="5274916" y="4639763"/>
            <a:ext cx="2011680" cy="4972050"/>
          </a:xfrm>
          <a:prstGeom prst="rect">
            <a:avLst/>
          </a:prstGeom>
          <a:noFill/>
        </p:spPr>
        <p:txBody>
          <a:bodyPr wrap="none" lIns="91440" tIns="91440" rIns="91440" bIns="0" rtlCol="0">
            <a:noAutofit/>
          </a:bodyPr>
          <a:lstStyle/>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Application</a:t>
            </a:r>
          </a:p>
          <a:p>
            <a:pPr marL="0" marR="0" lvl="0" indent="0" algn="l" defTabSz="914400" rtl="0" eaLnBrk="1" fontAlgn="auto" latinLnBrk="0" hangingPunct="1">
              <a:lnSpc>
                <a:spcPct val="100000"/>
              </a:lnSpc>
              <a:spcBef>
                <a:spcPts val="0"/>
              </a:spcBef>
              <a:spcAft>
                <a:spcPts val="300"/>
              </a:spcAft>
              <a:buClrTx/>
              <a:buSzTx/>
              <a:buFontTx/>
              <a:buNone/>
              <a:tabLst/>
              <a:defRPr/>
            </a:pPr>
            <a:r>
              <a:rPr lang="en-GB" sz="1100" dirty="0">
                <a:solidFill>
                  <a:schemeClr val="bg1"/>
                </a:solidFill>
                <a:latin typeface="Arial" panose="020B0604020202020204" pitchFamily="34" charset="0"/>
                <a:cs typeface="Arial" panose="020B0604020202020204" pitchFamily="34" charset="0"/>
              </a:rPr>
              <a:t>Soil Improvement</a:t>
            </a:r>
          </a:p>
          <a:p>
            <a:pPr marL="0" marR="0" lvl="0" indent="0" algn="l" defTabSz="914400" rtl="0" eaLnBrk="1" fontAlgn="auto" latinLnBrk="0" hangingPunct="1">
              <a:lnSpc>
                <a:spcPct val="100000"/>
              </a:lnSpc>
              <a:spcBef>
                <a:spcPts val="0"/>
              </a:spcBef>
              <a:spcAft>
                <a:spcPts val="300"/>
              </a:spcAft>
              <a:buClrTx/>
              <a:buSzTx/>
              <a:buFontTx/>
              <a:buNone/>
              <a:tabLst/>
              <a:defRPr/>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Technique</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Compaction grouting</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Market</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Residential</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Client</a:t>
            </a:r>
          </a:p>
          <a:p>
            <a:pPr>
              <a:lnSpc>
                <a:spcPct val="100000"/>
              </a:lnSpc>
              <a:spcAft>
                <a:spcPts val="300"/>
              </a:spcAft>
              <a:buFontTx/>
              <a:buNone/>
            </a:pPr>
            <a:r>
              <a:rPr lang="en-GB" sz="1100" dirty="0" err="1">
                <a:solidFill>
                  <a:schemeClr val="bg1"/>
                </a:solidFill>
                <a:latin typeface="Arial" panose="020B0604020202020204" pitchFamily="34" charset="0"/>
                <a:cs typeface="Arial" panose="020B0604020202020204" pitchFamily="34" charset="0"/>
              </a:rPr>
              <a:t>Ytterst</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ved</a:t>
            </a:r>
            <a:r>
              <a:rPr lang="en-GB" sz="1100" dirty="0">
                <a:solidFill>
                  <a:schemeClr val="bg1"/>
                </a:solidFill>
                <a:latin typeface="Arial" panose="020B0604020202020204" pitchFamily="34" charset="0"/>
                <a:cs typeface="Arial" panose="020B0604020202020204" pitchFamily="34" charset="0"/>
              </a:rPr>
              <a:t> </a:t>
            </a:r>
            <a:r>
              <a:rPr lang="en-GB" sz="1100" dirty="0" err="1">
                <a:solidFill>
                  <a:schemeClr val="bg1"/>
                </a:solidFill>
                <a:latin typeface="Arial" panose="020B0604020202020204" pitchFamily="34" charset="0"/>
                <a:cs typeface="Arial" panose="020B0604020202020204" pitchFamily="34" charset="0"/>
              </a:rPr>
              <a:t>Piren</a:t>
            </a:r>
            <a:r>
              <a:rPr lang="en-GB" sz="1100" dirty="0">
                <a:solidFill>
                  <a:schemeClr val="bg1"/>
                </a:solidFill>
                <a:latin typeface="Arial" panose="020B0604020202020204" pitchFamily="34" charset="0"/>
                <a:cs typeface="Arial" panose="020B0604020202020204" pitchFamily="34" charset="0"/>
              </a:rPr>
              <a:t>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Main contractor </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BRG </a:t>
            </a:r>
            <a:r>
              <a:rPr lang="en-GB" sz="1100" dirty="0" err="1">
                <a:solidFill>
                  <a:schemeClr val="bg1"/>
                </a:solidFill>
                <a:latin typeface="Arial" panose="020B0604020202020204" pitchFamily="34" charset="0"/>
                <a:cs typeface="Arial" panose="020B0604020202020204" pitchFamily="34" charset="0"/>
              </a:rPr>
              <a:t>Entreprenør</a:t>
            </a:r>
            <a:r>
              <a:rPr lang="en-GB" sz="1100" dirty="0">
                <a:solidFill>
                  <a:schemeClr val="bg1"/>
                </a:solidFill>
                <a:latin typeface="Arial" panose="020B0604020202020204" pitchFamily="34" charset="0"/>
                <a:cs typeface="Arial" panose="020B0604020202020204" pitchFamily="34" charset="0"/>
              </a:rPr>
              <a:t> AS</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Geotechnical designer</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SWECO</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r>
              <a:rPr lang="en-GB" sz="1100" dirty="0">
                <a:solidFill>
                  <a:srgbClr val="FFC000"/>
                </a:solidFill>
                <a:latin typeface="Arial" panose="020B0604020202020204" pitchFamily="34" charset="0"/>
                <a:cs typeface="Arial" panose="020B0604020202020204" pitchFamily="34" charset="0"/>
              </a:rPr>
              <a:t>Keller companies</a:t>
            </a:r>
          </a:p>
          <a:p>
            <a:pPr>
              <a:lnSpc>
                <a:spcPct val="100000"/>
              </a:lnSpc>
              <a:spcAft>
                <a:spcPts val="300"/>
              </a:spcAft>
              <a:buFontTx/>
              <a:buNone/>
            </a:pPr>
            <a:r>
              <a:rPr lang="en-GB" sz="1100" dirty="0">
                <a:solidFill>
                  <a:schemeClr val="bg1"/>
                </a:solidFill>
                <a:latin typeface="Arial" panose="020B0604020202020204" pitchFamily="34" charset="0"/>
                <a:cs typeface="Arial" panose="020B0604020202020204" pitchFamily="34" charset="0"/>
              </a:rPr>
              <a:t>Keller </a:t>
            </a:r>
            <a:r>
              <a:rPr lang="en-GB" sz="1100" dirty="0" err="1">
                <a:solidFill>
                  <a:schemeClr val="bg1"/>
                </a:solidFill>
                <a:latin typeface="Arial" panose="020B0604020202020204" pitchFamily="34" charset="0"/>
                <a:cs typeface="Arial" panose="020B0604020202020204" pitchFamily="34" charset="0"/>
              </a:rPr>
              <a:t>Geoteknikk</a:t>
            </a:r>
            <a:r>
              <a:rPr lang="en-GB" sz="1100" dirty="0">
                <a:solidFill>
                  <a:schemeClr val="bg1"/>
                </a:solidFill>
                <a:latin typeface="Arial" panose="020B0604020202020204" pitchFamily="34" charset="0"/>
                <a:cs typeface="Arial" panose="020B0604020202020204" pitchFamily="34" charset="0"/>
              </a:rPr>
              <a:t> AS</a:t>
            </a:r>
            <a:br>
              <a:rPr lang="en-GB" sz="1100" dirty="0">
                <a:solidFill>
                  <a:schemeClr val="bg1"/>
                </a:solidFill>
                <a:latin typeface="Arial" panose="020B0604020202020204" pitchFamily="34" charset="0"/>
                <a:cs typeface="Arial" panose="020B0604020202020204" pitchFamily="34" charset="0"/>
              </a:rPr>
            </a:br>
            <a:r>
              <a:rPr lang="en-GB" sz="1100" dirty="0">
                <a:solidFill>
                  <a:schemeClr val="bg1"/>
                </a:solidFill>
                <a:latin typeface="Arial" panose="020B0604020202020204" pitchFamily="34" charset="0"/>
                <a:cs typeface="Arial" panose="020B0604020202020204" pitchFamily="34" charset="0"/>
              </a:rPr>
              <a:t>Keller </a:t>
            </a:r>
            <a:r>
              <a:rPr lang="en-GB" sz="1100" dirty="0" err="1">
                <a:solidFill>
                  <a:schemeClr val="bg1"/>
                </a:solidFill>
                <a:latin typeface="Arial" panose="020B0604020202020204" pitchFamily="34" charset="0"/>
                <a:cs typeface="Arial" panose="020B0604020202020204" pitchFamily="34" charset="0"/>
              </a:rPr>
              <a:t>Grundbau</a:t>
            </a:r>
            <a:r>
              <a:rPr lang="en-GB" sz="1100" dirty="0">
                <a:solidFill>
                  <a:schemeClr val="bg1"/>
                </a:solidFill>
                <a:latin typeface="Arial" panose="020B0604020202020204" pitchFamily="34" charset="0"/>
                <a:cs typeface="Arial" panose="020B0604020202020204" pitchFamily="34" charset="0"/>
              </a:rPr>
              <a:t> GmbH</a:t>
            </a: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spcAft>
                <a:spcPts val="300"/>
              </a:spcAft>
              <a:buFontTx/>
              <a:buNone/>
            </a:pPr>
            <a:endParaRPr lang="en-GB" sz="1100" dirty="0">
              <a:solidFill>
                <a:schemeClr val="bg1"/>
              </a:solidFill>
              <a:latin typeface="Arial" panose="020B0604020202020204" pitchFamily="34" charset="0"/>
              <a:cs typeface="Arial" panose="020B0604020202020204" pitchFamily="34" charset="0"/>
            </a:endParaRPr>
          </a:p>
          <a:p>
            <a:pPr>
              <a:lnSpc>
                <a:spcPct val="100000"/>
              </a:lnSpc>
              <a:buFontTx/>
              <a:buNone/>
            </a:pPr>
            <a:endParaRPr lang="en-GB" sz="11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23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Picture">
    <p:spTree>
      <p:nvGrpSpPr>
        <p:cNvPr id="1" name=""/>
        <p:cNvGrpSpPr/>
        <p:nvPr/>
      </p:nvGrpSpPr>
      <p:grpSpPr>
        <a:xfrm>
          <a:off x="0" y="0"/>
          <a:ext cx="0" cy="0"/>
          <a:chOff x="0" y="0"/>
          <a:chExt cx="0" cy="0"/>
        </a:xfrm>
      </p:grpSpPr>
      <p:sp>
        <p:nvSpPr>
          <p:cNvPr id="33" name="Rectangle 32"/>
          <p:cNvSpPr/>
          <p:nvPr userDrawn="1"/>
        </p:nvSpPr>
        <p:spPr>
          <a:xfrm>
            <a:off x="180000" y="4500000"/>
            <a:ext cx="5040000" cy="144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en-US" sz="2600" dirty="0">
              <a:latin typeface="Arial" panose="020B0604020202020204" pitchFamily="34" charset="0"/>
              <a:cs typeface="Arial" panose="020B0604020202020204" pitchFamily="34" charset="0"/>
            </a:endParaRPr>
          </a:p>
        </p:txBody>
      </p:sp>
      <p:sp>
        <p:nvSpPr>
          <p:cNvPr id="43" name="Freeform 9"/>
          <p:cNvSpPr>
            <a:spLocks noChangeAspect="1"/>
          </p:cNvSpPr>
          <p:nvPr userDrawn="1"/>
        </p:nvSpPr>
        <p:spPr bwMode="auto">
          <a:xfrm>
            <a:off x="180000" y="4500000"/>
            <a:ext cx="5040000" cy="513657"/>
          </a:xfrm>
          <a:custGeom>
            <a:avLst/>
            <a:gdLst>
              <a:gd name="T0" fmla="*/ 3758 w 3758"/>
              <a:gd name="T1" fmla="*/ 0 h 383"/>
              <a:gd name="T2" fmla="*/ 118 w 3758"/>
              <a:gd name="T3" fmla="*/ 0 h 383"/>
              <a:gd name="T4" fmla="*/ 95 w 3758"/>
              <a:gd name="T5" fmla="*/ 0 h 383"/>
              <a:gd name="T6" fmla="*/ 0 w 3758"/>
              <a:gd name="T7" fmla="*/ 0 h 383"/>
              <a:gd name="T8" fmla="*/ 0 w 3758"/>
              <a:gd name="T9" fmla="*/ 190 h 383"/>
              <a:gd name="T10" fmla="*/ 0 w 3758"/>
              <a:gd name="T11" fmla="*/ 190 h 383"/>
              <a:gd name="T12" fmla="*/ 0 w 3758"/>
              <a:gd name="T13" fmla="*/ 190 h 383"/>
              <a:gd name="T14" fmla="*/ 95 w 3758"/>
              <a:gd name="T15" fmla="*/ 286 h 383"/>
              <a:gd name="T16" fmla="*/ 95 w 3758"/>
              <a:gd name="T17" fmla="*/ 286 h 383"/>
              <a:gd name="T18" fmla="*/ 189 w 3758"/>
              <a:gd name="T19" fmla="*/ 383 h 383"/>
              <a:gd name="T20" fmla="*/ 282 w 3758"/>
              <a:gd name="T21" fmla="*/ 286 h 383"/>
              <a:gd name="T22" fmla="*/ 3758 w 3758"/>
              <a:gd name="T23" fmla="*/ 286 h 383"/>
              <a:gd name="T24" fmla="*/ 3758 w 3758"/>
              <a:gd name="T2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58" h="383">
                <a:moveTo>
                  <a:pt x="3758" y="0"/>
                </a:moveTo>
                <a:lnTo>
                  <a:pt x="118" y="0"/>
                </a:lnTo>
                <a:lnTo>
                  <a:pt x="95" y="0"/>
                </a:lnTo>
                <a:lnTo>
                  <a:pt x="0" y="0"/>
                </a:lnTo>
                <a:lnTo>
                  <a:pt x="0" y="190"/>
                </a:lnTo>
                <a:lnTo>
                  <a:pt x="0" y="190"/>
                </a:lnTo>
                <a:lnTo>
                  <a:pt x="0" y="190"/>
                </a:lnTo>
                <a:lnTo>
                  <a:pt x="95" y="286"/>
                </a:lnTo>
                <a:lnTo>
                  <a:pt x="95" y="286"/>
                </a:lnTo>
                <a:lnTo>
                  <a:pt x="189" y="383"/>
                </a:lnTo>
                <a:lnTo>
                  <a:pt x="282" y="286"/>
                </a:lnTo>
                <a:lnTo>
                  <a:pt x="3758" y="286"/>
                </a:lnTo>
                <a:lnTo>
                  <a:pt x="3758" y="0"/>
                </a:lnTo>
                <a:close/>
              </a:path>
            </a:pathLst>
          </a:custGeom>
          <a:solidFill>
            <a:srgbClr val="FDC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userDrawn="1"/>
        </p:nvSpPr>
        <p:spPr>
          <a:xfrm>
            <a:off x="5220000" y="4499999"/>
            <a:ext cx="2160000" cy="61918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buFontTx/>
              <a:buNone/>
            </a:pPr>
            <a:endParaRPr lang="en-US" sz="1100" dirty="0">
              <a:latin typeface="Arial" panose="020B0604020202020204" pitchFamily="34" charset="0"/>
              <a:cs typeface="Arial" panose="020B0604020202020204" pitchFamily="34" charset="0"/>
            </a:endParaRPr>
          </a:p>
        </p:txBody>
      </p:sp>
      <p:sp>
        <p:nvSpPr>
          <p:cNvPr id="10" name="Title 1"/>
          <p:cNvSpPr>
            <a:spLocks noGrp="1"/>
          </p:cNvSpPr>
          <p:nvPr>
            <p:ph type="ctrTitle" hasCustomPrompt="1"/>
          </p:nvPr>
        </p:nvSpPr>
        <p:spPr>
          <a:xfrm>
            <a:off x="165047" y="339670"/>
            <a:ext cx="5543762" cy="291418"/>
          </a:xfrm>
        </p:spPr>
        <p:txBody>
          <a:bodyPr anchor="t">
            <a:noAutofit/>
          </a:bodyPr>
          <a:lstStyle>
            <a:lvl1pPr algn="l">
              <a:defRPr sz="1800" b="1" cap="all" baseline="0">
                <a:solidFill>
                  <a:srgbClr val="002060"/>
                </a:solidFill>
                <a:latin typeface="Arial" panose="020B0604020202020204" pitchFamily="34" charset="0"/>
                <a:cs typeface="Arial" panose="020B0604020202020204" pitchFamily="34" charset="0"/>
              </a:defRPr>
            </a:lvl1pPr>
          </a:lstStyle>
          <a:p>
            <a:r>
              <a:rPr lang="en-US" dirty="0"/>
              <a:t>Add project name IN ARIAL 18pt</a:t>
            </a:r>
          </a:p>
        </p:txBody>
      </p:sp>
      <p:sp>
        <p:nvSpPr>
          <p:cNvPr id="11" name="Subtitle 2"/>
          <p:cNvSpPr>
            <a:spLocks noGrp="1"/>
          </p:cNvSpPr>
          <p:nvPr>
            <p:ph type="subTitle" idx="1" hasCustomPrompt="1"/>
          </p:nvPr>
        </p:nvSpPr>
        <p:spPr>
          <a:xfrm>
            <a:off x="165046" y="655321"/>
            <a:ext cx="5543762" cy="333357"/>
          </a:xfrm>
        </p:spPr>
        <p:txBody>
          <a:bodyPr>
            <a:noAutofit/>
          </a:bodyPr>
          <a:lstStyle>
            <a:lvl1pPr marL="0" indent="0" algn="l">
              <a:buNone/>
              <a:defRPr sz="1400" cap="all" baseline="0">
                <a:solidFill>
                  <a:schemeClr val="accent1"/>
                </a:solidFill>
                <a:latin typeface="Arial" panose="020B0604020202020204" pitchFamily="34" charset="0"/>
                <a:cs typeface="Arial" panose="020B0604020202020204" pitchFamily="34" charset="0"/>
              </a:defRPr>
            </a:lvl1pPr>
            <a:lvl2pPr marL="342924" indent="0" algn="ctr">
              <a:buNone/>
              <a:defRPr sz="1500"/>
            </a:lvl2pPr>
            <a:lvl3pPr marL="685850" indent="0" algn="ctr">
              <a:buNone/>
              <a:defRPr sz="1350"/>
            </a:lvl3pPr>
            <a:lvl4pPr marL="1028772" indent="0" algn="ctr">
              <a:buNone/>
              <a:defRPr sz="1200"/>
            </a:lvl4pPr>
            <a:lvl5pPr marL="1371696" indent="0" algn="ctr">
              <a:buNone/>
              <a:defRPr sz="1200"/>
            </a:lvl5pPr>
            <a:lvl6pPr marL="1714622" indent="0" algn="ctr">
              <a:buNone/>
              <a:defRPr sz="1200"/>
            </a:lvl6pPr>
            <a:lvl7pPr marL="2057546" indent="0" algn="ctr">
              <a:buNone/>
              <a:defRPr sz="1200"/>
            </a:lvl7pPr>
            <a:lvl8pPr marL="2400470" indent="0" algn="ctr">
              <a:buNone/>
              <a:defRPr sz="1200"/>
            </a:lvl8pPr>
            <a:lvl9pPr marL="2743395" indent="0" algn="ctr">
              <a:buNone/>
              <a:defRPr sz="1200"/>
            </a:lvl9pPr>
          </a:lstStyle>
          <a:p>
            <a:r>
              <a:rPr lang="en-US" dirty="0"/>
              <a:t>City/area, country in ARIAL 14pt</a:t>
            </a:r>
          </a:p>
        </p:txBody>
      </p:sp>
      <p:sp>
        <p:nvSpPr>
          <p:cNvPr id="13" name="Text Placeholder 19"/>
          <p:cNvSpPr>
            <a:spLocks noGrp="1"/>
          </p:cNvSpPr>
          <p:nvPr>
            <p:ph type="body" sz="quarter" idx="13" hasCustomPrompt="1"/>
          </p:nvPr>
        </p:nvSpPr>
        <p:spPr>
          <a:xfrm>
            <a:off x="5274918" y="7391526"/>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client(s) in Arial 11 </a:t>
            </a:r>
            <a:r>
              <a:rPr lang="en-US" dirty="0" err="1"/>
              <a:t>pt</a:t>
            </a:r>
            <a:endParaRPr lang="en-GB" dirty="0"/>
          </a:p>
        </p:txBody>
      </p:sp>
      <p:sp>
        <p:nvSpPr>
          <p:cNvPr id="14" name="TextBox 13"/>
          <p:cNvSpPr txBox="1"/>
          <p:nvPr userDrawn="1"/>
        </p:nvSpPr>
        <p:spPr>
          <a:xfrm>
            <a:off x="5274916" y="708127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Client</a:t>
            </a:r>
          </a:p>
        </p:txBody>
      </p:sp>
      <p:sp>
        <p:nvSpPr>
          <p:cNvPr id="15" name="TextBox 14"/>
          <p:cNvSpPr txBox="1"/>
          <p:nvPr userDrawn="1"/>
        </p:nvSpPr>
        <p:spPr>
          <a:xfrm>
            <a:off x="5274918" y="7897380"/>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Main contractor</a:t>
            </a:r>
          </a:p>
        </p:txBody>
      </p:sp>
      <p:sp>
        <p:nvSpPr>
          <p:cNvPr id="16" name="TextBox 15"/>
          <p:cNvSpPr txBox="1"/>
          <p:nvPr userDrawn="1"/>
        </p:nvSpPr>
        <p:spPr>
          <a:xfrm>
            <a:off x="5274916" y="463976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Application</a:t>
            </a:r>
          </a:p>
        </p:txBody>
      </p:sp>
      <p:sp>
        <p:nvSpPr>
          <p:cNvPr id="17" name="TextBox 16"/>
          <p:cNvSpPr txBox="1"/>
          <p:nvPr userDrawn="1"/>
        </p:nvSpPr>
        <p:spPr>
          <a:xfrm>
            <a:off x="5274916" y="6267837"/>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Market</a:t>
            </a:r>
          </a:p>
        </p:txBody>
      </p:sp>
      <p:sp>
        <p:nvSpPr>
          <p:cNvPr id="18" name="Text Placeholder 19"/>
          <p:cNvSpPr>
            <a:spLocks noGrp="1"/>
          </p:cNvSpPr>
          <p:nvPr>
            <p:ph type="body" sz="quarter" idx="14" hasCustomPrompt="1"/>
          </p:nvPr>
        </p:nvSpPr>
        <p:spPr>
          <a:xfrm>
            <a:off x="5274918" y="8201856"/>
            <a:ext cx="2011680" cy="493468"/>
          </a:xfrm>
        </p:spPr>
        <p:txBody>
          <a:bodyPr lIns="91440" tIns="0" rIns="91440" bIns="18288">
            <a:noAutofit/>
          </a:bodyPr>
          <a:lstStyle>
            <a:lvl1pPr marL="0" indent="0">
              <a:lnSpc>
                <a:spcPct val="100000"/>
              </a:lnSpc>
              <a:spcBef>
                <a:spcPts val="0"/>
              </a:spcBef>
              <a:buFontTx/>
              <a:buNone/>
              <a:defRPr sz="1100" b="0" baseline="0">
                <a:solidFill>
                  <a:schemeClr val="bg1"/>
                </a:solidFill>
                <a:latin typeface="Arial" panose="020B0604020202020204" pitchFamily="34" charset="0"/>
                <a:cs typeface="Arial" panose="020B0604020202020204" pitchFamily="34" charset="0"/>
              </a:defRPr>
            </a:lvl1pPr>
          </a:lstStyle>
          <a:p>
            <a:pPr lvl="0"/>
            <a:r>
              <a:rPr lang="en-US" dirty="0"/>
              <a:t>Add contractor in Arial 11 </a:t>
            </a:r>
            <a:r>
              <a:rPr lang="en-US" dirty="0" err="1"/>
              <a:t>pt</a:t>
            </a:r>
            <a:endParaRPr lang="en-GB" dirty="0"/>
          </a:p>
        </p:txBody>
      </p:sp>
      <p:sp>
        <p:nvSpPr>
          <p:cNvPr id="19" name="Text Placeholder 19"/>
          <p:cNvSpPr>
            <a:spLocks noGrp="1"/>
          </p:cNvSpPr>
          <p:nvPr>
            <p:ph type="body" sz="quarter" idx="15" hasCustomPrompt="1"/>
          </p:nvPr>
        </p:nvSpPr>
        <p:spPr>
          <a:xfrm>
            <a:off x="5274918" y="4938462"/>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application in Arial 11 </a:t>
            </a:r>
            <a:r>
              <a:rPr lang="en-US" dirty="0" err="1"/>
              <a:t>pt</a:t>
            </a:r>
            <a:endParaRPr lang="en-US" dirty="0"/>
          </a:p>
        </p:txBody>
      </p:sp>
      <p:sp>
        <p:nvSpPr>
          <p:cNvPr id="20" name="Text Placeholder 19"/>
          <p:cNvSpPr>
            <a:spLocks noGrp="1"/>
          </p:cNvSpPr>
          <p:nvPr>
            <p:ph type="body" sz="quarter" idx="16" hasCustomPrompt="1"/>
          </p:nvPr>
        </p:nvSpPr>
        <p:spPr>
          <a:xfrm>
            <a:off x="5274918" y="6564593"/>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market in Arial 11 </a:t>
            </a:r>
            <a:r>
              <a:rPr lang="en-US" dirty="0" err="1"/>
              <a:t>pt</a:t>
            </a:r>
            <a:endParaRPr lang="en-GB" dirty="0"/>
          </a:p>
        </p:txBody>
      </p:sp>
      <p:sp>
        <p:nvSpPr>
          <p:cNvPr id="23" name="Picture Placeholder 41"/>
          <p:cNvSpPr>
            <a:spLocks noGrp="1"/>
          </p:cNvSpPr>
          <p:nvPr>
            <p:ph type="pic" sz="quarter" idx="21"/>
          </p:nvPr>
        </p:nvSpPr>
        <p:spPr>
          <a:xfrm>
            <a:off x="179837" y="1080000"/>
            <a:ext cx="4932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sp>
        <p:nvSpPr>
          <p:cNvPr id="24" name="Text Placeholder 19"/>
          <p:cNvSpPr>
            <a:spLocks noGrp="1"/>
          </p:cNvSpPr>
          <p:nvPr>
            <p:ph type="body" sz="quarter" idx="22" hasCustomPrompt="1"/>
          </p:nvPr>
        </p:nvSpPr>
        <p:spPr>
          <a:xfrm>
            <a:off x="5274918" y="9845049"/>
            <a:ext cx="2011680" cy="645881"/>
          </a:xfrm>
        </p:spPr>
        <p:txBody>
          <a:bodyPr lIns="91440" tIns="0" rIns="91440" bIns="18288">
            <a:noAutofit/>
          </a:bodyPr>
          <a:lstStyle>
            <a:lvl1pPr marL="0" indent="0">
              <a:lnSpc>
                <a:spcPct val="100000"/>
              </a:lnSpc>
              <a:spcBef>
                <a:spcPts val="0"/>
              </a:spcBef>
              <a:buFontTx/>
              <a:buNone/>
              <a:defRPr sz="1100">
                <a:solidFill>
                  <a:schemeClr val="bg1"/>
                </a:solidFill>
                <a:latin typeface="Arial" panose="020B0604020202020204" pitchFamily="34" charset="0"/>
                <a:cs typeface="Arial" panose="020B0604020202020204" pitchFamily="34" charset="0"/>
              </a:defRPr>
            </a:lvl1pPr>
          </a:lstStyle>
          <a:p>
            <a:pPr lvl="0"/>
            <a:r>
              <a:rPr lang="en-US" dirty="0"/>
              <a:t>Add business unit name (s) in Arial 11pt</a:t>
            </a:r>
          </a:p>
        </p:txBody>
      </p:sp>
      <p:sp>
        <p:nvSpPr>
          <p:cNvPr id="25" name="TextBox 24"/>
          <p:cNvSpPr txBox="1"/>
          <p:nvPr userDrawn="1"/>
        </p:nvSpPr>
        <p:spPr>
          <a:xfrm>
            <a:off x="5274916" y="9537959"/>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Keller business unit (s)</a:t>
            </a:r>
          </a:p>
        </p:txBody>
      </p:sp>
      <p:sp>
        <p:nvSpPr>
          <p:cNvPr id="26" name="Text Placeholder 19"/>
          <p:cNvSpPr>
            <a:spLocks noGrp="1"/>
          </p:cNvSpPr>
          <p:nvPr>
            <p:ph type="body" sz="quarter" idx="26" hasCustomPrompt="1"/>
          </p:nvPr>
        </p:nvSpPr>
        <p:spPr>
          <a:xfrm>
            <a:off x="5274918" y="9020117"/>
            <a:ext cx="2011680" cy="493776"/>
          </a:xfrm>
        </p:spPr>
        <p:txBody>
          <a:bodyPr lIns="91440" tIns="0" rIns="91440" bIns="18288">
            <a:noAutofit/>
          </a:bodyPr>
          <a:lstStyle>
            <a:lvl1pPr marL="0" indent="0">
              <a:lnSpc>
                <a:spcPct val="100000"/>
              </a:lnSpc>
              <a:buFontTx/>
              <a:buNone/>
              <a:defRPr sz="1100" baseline="0">
                <a:solidFill>
                  <a:schemeClr val="bg1"/>
                </a:solidFill>
                <a:latin typeface="Arial" panose="020B0604020202020204" pitchFamily="34" charset="0"/>
                <a:cs typeface="Arial" panose="020B0604020202020204" pitchFamily="34" charset="0"/>
              </a:defRPr>
            </a:lvl1pPr>
          </a:lstStyle>
          <a:p>
            <a:pPr lvl="0"/>
            <a:r>
              <a:rPr lang="en-US" dirty="0"/>
              <a:t>Add value if appropriate, or delete off slide master</a:t>
            </a:r>
            <a:endParaRPr lang="en-GB" dirty="0"/>
          </a:p>
        </p:txBody>
      </p:sp>
      <p:sp>
        <p:nvSpPr>
          <p:cNvPr id="27" name="TextBox 26"/>
          <p:cNvSpPr txBox="1"/>
          <p:nvPr userDrawn="1"/>
        </p:nvSpPr>
        <p:spPr>
          <a:xfrm>
            <a:off x="5274918" y="8711786"/>
            <a:ext cx="2011680" cy="296081"/>
          </a:xfrm>
          <a:prstGeom prst="rect">
            <a:avLst/>
          </a:prstGeom>
          <a:noFill/>
        </p:spPr>
        <p:txBody>
          <a:bodyPr wrap="none" lIns="91440" tIns="91440" rIns="91440" bIns="0" rtlCol="0">
            <a:noAutofit/>
          </a:bodyPr>
          <a:lstStyle/>
          <a:p>
            <a:pPr>
              <a:lnSpc>
                <a:spcPct val="100000"/>
              </a:lnSpc>
              <a:buFontTx/>
              <a:buNone/>
            </a:pPr>
            <a:r>
              <a:rPr lang="en-GB" sz="1100" b="0" dirty="0">
                <a:solidFill>
                  <a:srgbClr val="FFC000"/>
                </a:solidFill>
                <a:latin typeface="Arial" panose="020B0604020202020204" pitchFamily="34" charset="0"/>
                <a:cs typeface="Arial" panose="020B0604020202020204" pitchFamily="34" charset="0"/>
              </a:rPr>
              <a:t>Contract Value</a:t>
            </a:r>
          </a:p>
        </p:txBody>
      </p:sp>
      <p:sp>
        <p:nvSpPr>
          <p:cNvPr id="28" name="Text Placeholder 4"/>
          <p:cNvSpPr>
            <a:spLocks noGrp="1"/>
          </p:cNvSpPr>
          <p:nvPr>
            <p:ph type="body" sz="quarter" idx="27" hasCustomPrompt="1"/>
          </p:nvPr>
        </p:nvSpPr>
        <p:spPr>
          <a:xfrm>
            <a:off x="179999" y="6048000"/>
            <a:ext cx="4932000" cy="3600000"/>
          </a:xfrm>
        </p:spPr>
        <p:txBody>
          <a:bodyPr tIns="91440" rIns="91440">
            <a:noAutofit/>
          </a:bodyPr>
          <a:lstStyle>
            <a:lvl1pPr marL="231790" indent="-231790">
              <a:buClr>
                <a:schemeClr val="accent2"/>
              </a:buClr>
              <a:buFont typeface="Arial" panose="020B0604020202020204" pitchFamily="34" charset="0"/>
              <a:buChar char="•"/>
              <a:defRPr sz="1300" b="1">
                <a:solidFill>
                  <a:schemeClr val="accent1"/>
                </a:solidFill>
                <a:latin typeface="Arial" panose="020B0604020202020204" pitchFamily="34" charset="0"/>
                <a:cs typeface="Arial" panose="020B0604020202020204" pitchFamily="34" charset="0"/>
              </a:defRPr>
            </a:lvl1pPr>
            <a:lvl2pPr marL="231790" indent="0">
              <a:lnSpc>
                <a:spcPct val="114000"/>
              </a:lnSpc>
              <a:buFontTx/>
              <a:buNone/>
              <a:defRPr sz="1000">
                <a:solidFill>
                  <a:schemeClr val="tx1"/>
                </a:solidFill>
                <a:latin typeface="Arial" panose="020B0604020202020204" pitchFamily="34" charset="0"/>
                <a:cs typeface="Arial" panose="020B0604020202020204" pitchFamily="34" charset="0"/>
              </a:defRPr>
            </a:lvl2pPr>
          </a:lstStyle>
          <a:p>
            <a:pPr lvl="0"/>
            <a:r>
              <a:rPr lang="en-US" dirty="0"/>
              <a:t>Click to edit Master text styles, Arial Bold 13 </a:t>
            </a:r>
            <a:r>
              <a:rPr lang="en-US" dirty="0" err="1"/>
              <a:t>pt</a:t>
            </a:r>
            <a:endParaRPr lang="en-US" dirty="0"/>
          </a:p>
          <a:p>
            <a:pPr lvl="1"/>
            <a:r>
              <a:rPr lang="en-US" dirty="0"/>
              <a:t>Second level, Arial 10 </a:t>
            </a:r>
            <a:r>
              <a:rPr lang="en-US" dirty="0" err="1"/>
              <a:t>pt</a:t>
            </a:r>
            <a:endParaRPr lang="en-US" dirty="0"/>
          </a:p>
        </p:txBody>
      </p:sp>
      <p:sp>
        <p:nvSpPr>
          <p:cNvPr id="29" name="TextBox 28"/>
          <p:cNvSpPr txBox="1"/>
          <p:nvPr userDrawn="1"/>
        </p:nvSpPr>
        <p:spPr>
          <a:xfrm>
            <a:off x="5274916" y="5449174"/>
            <a:ext cx="2011680" cy="296081"/>
          </a:xfrm>
          <a:prstGeom prst="rect">
            <a:avLst/>
          </a:prstGeom>
          <a:noFill/>
        </p:spPr>
        <p:txBody>
          <a:bodyPr wrap="none" lIns="91440" tIns="91440" rIns="91440" bIns="0" rtlCol="0">
            <a:noAutofit/>
          </a:bodyPr>
          <a:lstStyle/>
          <a:p>
            <a:pPr>
              <a:lnSpc>
                <a:spcPct val="100000"/>
              </a:lnSpc>
              <a:buFontTx/>
              <a:buNone/>
            </a:pPr>
            <a:r>
              <a:rPr lang="en-GB" sz="1100" dirty="0">
                <a:solidFill>
                  <a:srgbClr val="FFC000"/>
                </a:solidFill>
                <a:latin typeface="Arial" panose="020B0604020202020204" pitchFamily="34" charset="0"/>
                <a:cs typeface="Arial" panose="020B0604020202020204" pitchFamily="34" charset="0"/>
              </a:rPr>
              <a:t>Technique</a:t>
            </a:r>
          </a:p>
        </p:txBody>
      </p:sp>
      <p:sp>
        <p:nvSpPr>
          <p:cNvPr id="30" name="Text Placeholder 19"/>
          <p:cNvSpPr>
            <a:spLocks noGrp="1"/>
          </p:cNvSpPr>
          <p:nvPr>
            <p:ph type="body" sz="quarter" idx="28" hasCustomPrompt="1"/>
          </p:nvPr>
        </p:nvSpPr>
        <p:spPr>
          <a:xfrm>
            <a:off x="5274918" y="5753844"/>
            <a:ext cx="2011680" cy="493468"/>
          </a:xfrm>
        </p:spPr>
        <p:txBody>
          <a:bodyPr lIns="91440" tIns="0" rIns="91440" bIns="18288">
            <a:noAutofit/>
          </a:bodyPr>
          <a:lstStyle>
            <a:lvl1pPr marL="0" indent="0">
              <a:lnSpc>
                <a:spcPct val="100000"/>
              </a:lnSpc>
              <a:spcBef>
                <a:spcPts val="0"/>
              </a:spcBef>
              <a:buFontTx/>
              <a:buNone/>
              <a:defRPr sz="1100" b="0">
                <a:solidFill>
                  <a:schemeClr val="bg1"/>
                </a:solidFill>
                <a:latin typeface="Arial" panose="020B0604020202020204" pitchFamily="34" charset="0"/>
                <a:cs typeface="Arial" panose="020B0604020202020204" pitchFamily="34" charset="0"/>
              </a:defRPr>
            </a:lvl1pPr>
          </a:lstStyle>
          <a:p>
            <a:pPr lvl="0"/>
            <a:r>
              <a:rPr lang="en-US" dirty="0"/>
              <a:t>Add technique in Arial 11 </a:t>
            </a:r>
            <a:r>
              <a:rPr lang="en-US" dirty="0" err="1"/>
              <a:t>pt</a:t>
            </a:r>
            <a:endParaRPr lang="en-US" dirty="0"/>
          </a:p>
        </p:txBody>
      </p:sp>
      <p:sp>
        <p:nvSpPr>
          <p:cNvPr id="35" name="TextBox 34"/>
          <p:cNvSpPr txBox="1"/>
          <p:nvPr userDrawn="1"/>
        </p:nvSpPr>
        <p:spPr>
          <a:xfrm>
            <a:off x="324000" y="4552243"/>
            <a:ext cx="4412903" cy="294372"/>
          </a:xfrm>
          <a:prstGeom prst="rect">
            <a:avLst/>
          </a:prstGeom>
          <a:noFill/>
        </p:spPr>
        <p:txBody>
          <a:bodyPr wrap="none" rtlCol="0">
            <a:noAutofit/>
          </a:bodyPr>
          <a:lstStyle/>
          <a:p>
            <a:pPr>
              <a:lnSpc>
                <a:spcPct val="100000"/>
              </a:lnSpc>
            </a:pPr>
            <a:r>
              <a:rPr lang="en-GB" sz="1300" b="1" dirty="0">
                <a:solidFill>
                  <a:srgbClr val="002060"/>
                </a:solidFill>
                <a:latin typeface="Arial" panose="020B0604020202020204" pitchFamily="34" charset="0"/>
                <a:cs typeface="Arial" panose="020B0604020202020204" pitchFamily="34" charset="0"/>
              </a:rPr>
              <a:t>Key achievements</a:t>
            </a:r>
          </a:p>
        </p:txBody>
      </p:sp>
      <p:sp>
        <p:nvSpPr>
          <p:cNvPr id="36" name="Text Placeholder 19"/>
          <p:cNvSpPr>
            <a:spLocks noGrp="1"/>
          </p:cNvSpPr>
          <p:nvPr>
            <p:ph type="body" sz="quarter" idx="20" hasCustomPrompt="1"/>
          </p:nvPr>
        </p:nvSpPr>
        <p:spPr>
          <a:xfrm>
            <a:off x="314896" y="4968000"/>
            <a:ext cx="4788000" cy="936000"/>
          </a:xfrm>
          <a:noFill/>
        </p:spPr>
        <p:txBody>
          <a:bodyPr wrap="square" rIns="45720">
            <a:noAutofit/>
          </a:bodyPr>
          <a:lstStyle>
            <a:lvl1pPr marL="171462" indent="-171462">
              <a:lnSpc>
                <a:spcPct val="100000"/>
              </a:lnSpc>
              <a:spcBef>
                <a:spcPts val="0"/>
              </a:spcBef>
              <a:spcAft>
                <a:spcPts val="300"/>
              </a:spcAft>
              <a:buClr>
                <a:srgbClr val="002060"/>
              </a:buClr>
              <a:buFont typeface="Arial" panose="020B0604020202020204" pitchFamily="34" charset="0"/>
              <a:buChar char="•"/>
              <a:tabLst>
                <a:tab pos="177812" algn="l"/>
              </a:tabLst>
              <a:defRPr sz="1000">
                <a:solidFill>
                  <a:schemeClr val="tx1"/>
                </a:solidFill>
                <a:latin typeface="Arial" panose="020B0604020202020204" pitchFamily="34" charset="0"/>
                <a:cs typeface="Arial" panose="020B0604020202020204" pitchFamily="34" charset="0"/>
              </a:defRPr>
            </a:lvl1pPr>
          </a:lstStyle>
          <a:p>
            <a:pPr lvl="0"/>
            <a:r>
              <a:rPr lang="en-US" dirty="0"/>
              <a:t>In Arial 10 </a:t>
            </a:r>
            <a:r>
              <a:rPr lang="en-US" dirty="0" err="1"/>
              <a:t>pt</a:t>
            </a:r>
            <a:r>
              <a:rPr lang="en-US" dirty="0"/>
              <a:t>, bullet point highlights / impressive outcomes.</a:t>
            </a:r>
            <a:endParaRPr lang="en-GB" dirty="0"/>
          </a:p>
        </p:txBody>
      </p:sp>
      <p:sp>
        <p:nvSpPr>
          <p:cNvPr id="47" name="Freeform 13"/>
          <p:cNvSpPr>
            <a:spLocks noChangeAspect="1"/>
          </p:cNvSpPr>
          <p:nvPr userDrawn="1"/>
        </p:nvSpPr>
        <p:spPr bwMode="auto">
          <a:xfrm>
            <a:off x="179837" y="9712260"/>
            <a:ext cx="5040000" cy="979553"/>
          </a:xfrm>
          <a:custGeom>
            <a:avLst/>
            <a:gdLst>
              <a:gd name="T0" fmla="*/ 3550 w 3756"/>
              <a:gd name="T1" fmla="*/ 105 h 730"/>
              <a:gd name="T2" fmla="*/ 3342 w 3756"/>
              <a:gd name="T3" fmla="*/ 315 h 730"/>
              <a:gd name="T4" fmla="*/ 3032 w 3756"/>
              <a:gd name="T5" fmla="*/ 0 h 730"/>
              <a:gd name="T6" fmla="*/ 0 w 3756"/>
              <a:gd name="T7" fmla="*/ 0 h 730"/>
              <a:gd name="T8" fmla="*/ 0 w 3756"/>
              <a:gd name="T9" fmla="*/ 730 h 730"/>
              <a:gd name="T10" fmla="*/ 3446 w 3756"/>
              <a:gd name="T11" fmla="*/ 730 h 730"/>
              <a:gd name="T12" fmla="*/ 3756 w 3756"/>
              <a:gd name="T13" fmla="*/ 730 h 730"/>
              <a:gd name="T14" fmla="*/ 3756 w 3756"/>
              <a:gd name="T15" fmla="*/ 105 h 730"/>
              <a:gd name="T16" fmla="*/ 3550 w 3756"/>
              <a:gd name="T17" fmla="*/ 10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6" h="730">
                <a:moveTo>
                  <a:pt x="3550" y="105"/>
                </a:moveTo>
                <a:lnTo>
                  <a:pt x="3342" y="315"/>
                </a:lnTo>
                <a:lnTo>
                  <a:pt x="3032" y="0"/>
                </a:lnTo>
                <a:lnTo>
                  <a:pt x="0" y="0"/>
                </a:lnTo>
                <a:lnTo>
                  <a:pt x="0" y="730"/>
                </a:lnTo>
                <a:lnTo>
                  <a:pt x="3446" y="730"/>
                </a:lnTo>
                <a:lnTo>
                  <a:pt x="3756" y="730"/>
                </a:lnTo>
                <a:lnTo>
                  <a:pt x="3756" y="105"/>
                </a:lnTo>
                <a:lnTo>
                  <a:pt x="3550" y="105"/>
                </a:lnTo>
                <a:close/>
              </a:path>
            </a:pathLst>
          </a:custGeom>
          <a:solidFill>
            <a:srgbClr val="CCD6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Picture Placeholder 41"/>
          <p:cNvSpPr>
            <a:spLocks noGrp="1"/>
          </p:cNvSpPr>
          <p:nvPr>
            <p:ph type="pic" sz="quarter" idx="29"/>
          </p:nvPr>
        </p:nvSpPr>
        <p:spPr>
          <a:xfrm>
            <a:off x="5220000" y="1080000"/>
            <a:ext cx="2160000" cy="3420000"/>
          </a:xfrm>
        </p:spPr>
        <p:txBody>
          <a:bodyPr>
            <a:noAutofit/>
          </a:bodyPr>
          <a:lstStyle>
            <a:lvl1pPr marL="0" indent="0">
              <a:buFontTx/>
              <a:buNone/>
              <a:defRPr sz="1200">
                <a:latin typeface="Arial" panose="020B0604020202020204" pitchFamily="34" charset="0"/>
                <a:cs typeface="Arial" panose="020B0604020202020204" pitchFamily="34" charset="0"/>
              </a:defRPr>
            </a:lvl1pPr>
          </a:lstStyle>
          <a:p>
            <a:endParaRPr lang="en-GB" dirty="0"/>
          </a:p>
        </p:txBody>
      </p:sp>
      <p:pic>
        <p:nvPicPr>
          <p:cNvPr id="32" name="Picture 3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39837" y="339670"/>
            <a:ext cx="1440000" cy="409700"/>
          </a:xfrm>
          <a:prstGeom prst="rect">
            <a:avLst/>
          </a:prstGeom>
        </p:spPr>
      </p:pic>
      <p:sp>
        <p:nvSpPr>
          <p:cNvPr id="34" name="Text Placeholder 2"/>
          <p:cNvSpPr>
            <a:spLocks noGrp="1"/>
          </p:cNvSpPr>
          <p:nvPr>
            <p:ph type="body" sz="quarter" idx="33" hasCustomPrompt="1"/>
          </p:nvPr>
        </p:nvSpPr>
        <p:spPr>
          <a:xfrm>
            <a:off x="316799" y="9792000"/>
            <a:ext cx="3780000" cy="750532"/>
          </a:xfrm>
        </p:spPr>
        <p:txBody>
          <a:bodyPr/>
          <a:lstStyle>
            <a:lvl1pPr marL="0" indent="0">
              <a:buNone/>
              <a:defRPr lang="en-GB" sz="1000" b="0" i="0" baseline="0">
                <a:effectLst/>
              </a:defRPr>
            </a:lvl1pPr>
            <a:lvl2pPr marL="377994" indent="0">
              <a:buNone/>
              <a:defRPr/>
            </a:lvl2pPr>
            <a:lvl3pPr marL="755989" indent="0">
              <a:buNone/>
              <a:defRPr/>
            </a:lvl3pPr>
            <a:lvl4pPr marL="1133982" indent="0">
              <a:buNone/>
              <a:defRPr/>
            </a:lvl4pPr>
            <a:lvl5pPr marL="1511976" indent="0">
              <a:buNone/>
              <a:defRPr/>
            </a:lvl5pPr>
          </a:lstStyle>
          <a:p>
            <a:r>
              <a:rPr lang="en-US" sz="1000" dirty="0">
                <a:effectLst/>
                <a:latin typeface="Arial" panose="020B0604020202020204" pitchFamily="34" charset="0"/>
                <a:ea typeface="Calibri" panose="020F0502020204030204" pitchFamily="34" charset="0"/>
                <a:cs typeface="Times New Roman" panose="02020603050405020304" pitchFamily="18" charset="0"/>
              </a:rPr>
              <a:t>Add customer feedback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in quotes; including job title, type of client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eg</a:t>
            </a:r>
            <a:r>
              <a:rPr lang="en-US" sz="1000" dirty="0">
                <a:effectLst/>
                <a:latin typeface="Arial" panose="020B0604020202020204" pitchFamily="34" charset="0"/>
                <a:ea typeface="Calibri" panose="020F0502020204030204" pitchFamily="34" charset="0"/>
                <a:cs typeface="Times New Roman" panose="02020603050405020304" pitchFamily="18" charset="0"/>
              </a:rPr>
              <a:t> Commercial Director, Residential Developer) in Arial 10 </a:t>
            </a:r>
            <a:r>
              <a:rPr lang="en-US" sz="1000" dirty="0" err="1">
                <a:effectLst/>
                <a:latin typeface="Arial" panose="020B0604020202020204" pitchFamily="34" charset="0"/>
                <a:ea typeface="Calibri" panose="020F0502020204030204" pitchFamily="34" charset="0"/>
                <a:cs typeface="Times New Roman" panose="02020603050405020304" pitchFamily="18" charset="0"/>
              </a:rPr>
              <a:t>pt</a:t>
            </a:r>
            <a:r>
              <a:rPr lang="en-US" sz="1000" dirty="0">
                <a:effectLst/>
                <a:latin typeface="Arial" panose="020B0604020202020204" pitchFamily="34" charset="0"/>
                <a:ea typeface="Calibri" panose="020F0502020204030204" pitchFamily="34" charset="0"/>
                <a:cs typeface="Times New Roman" panose="02020603050405020304" pitchFamily="18" charset="0"/>
              </a:rPr>
              <a:t> bold</a:t>
            </a:r>
          </a:p>
          <a:p>
            <a:endParaRPr lang="en-GB" sz="1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177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4"/>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3"/>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31"/>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cs typeface="Arial" panose="020B0604020202020204" pitchFamily="34" charset="0"/>
              </a:defRPr>
            </a:lvl1pPr>
          </a:lstStyle>
          <a:p>
            <a:fld id="{9393B145-CB3E-423D-9D63-48E8B9E29CFF}" type="datetimeFigureOut">
              <a:rPr lang="en-US" smtClean="0"/>
              <a:pPr/>
              <a:t>11/30/2021</a:t>
            </a:fld>
            <a:endParaRPr lang="en-US"/>
          </a:p>
        </p:txBody>
      </p:sp>
      <p:sp>
        <p:nvSpPr>
          <p:cNvPr id="5" name="Footer Placeholder 4"/>
          <p:cNvSpPr>
            <a:spLocks noGrp="1"/>
          </p:cNvSpPr>
          <p:nvPr>
            <p:ph type="ftr" sz="quarter" idx="3"/>
          </p:nvPr>
        </p:nvSpPr>
        <p:spPr>
          <a:xfrm>
            <a:off x="2504143" y="9909731"/>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5339023" y="9909731"/>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cs typeface="Arial" panose="020B0604020202020204" pitchFamily="34" charset="0"/>
              </a:defRPr>
            </a:lvl1pPr>
          </a:lstStyle>
          <a:p>
            <a:fld id="{1EDA2741-8D65-47FA-87D6-1C257D04143D}" type="slidenum">
              <a:rPr lang="en-US" smtClean="0"/>
              <a:pPr/>
              <a:t>‹#›</a:t>
            </a:fld>
            <a:endParaRPr lang="en-US"/>
          </a:p>
        </p:txBody>
      </p:sp>
    </p:spTree>
    <p:extLst>
      <p:ext uri="{BB962C8B-B14F-4D97-AF65-F5344CB8AC3E}">
        <p14:creationId xmlns:p14="http://schemas.microsoft.com/office/powerpoint/2010/main" val="18482176"/>
      </p:ext>
    </p:extLst>
  </p:cSld>
  <p:clrMap bg1="lt1" tx1="dk1" bg2="lt2" tx2="dk2" accent1="accent1" accent2="accent2" accent3="accent3" accent4="accent4" accent5="accent5" accent6="accent6" hlink="hlink" folHlink="folHlink"/>
  <p:sldLayoutIdLst>
    <p:sldLayoutId id="2147483661" r:id="rId1"/>
    <p:sldLayoutId id="2147483663" r:id="rId2"/>
  </p:sldLayoutIdLst>
  <p:txStyles>
    <p:titleStyle>
      <a:lvl1pPr algn="l" defTabSz="755989" rtl="0" eaLnBrk="1" latinLnBrk="0" hangingPunct="1">
        <a:lnSpc>
          <a:spcPct val="90000"/>
        </a:lnSpc>
        <a:spcBef>
          <a:spcPct val="0"/>
        </a:spcBef>
        <a:buNone/>
        <a:defRPr sz="3639" kern="1200">
          <a:solidFill>
            <a:schemeClr val="tx1"/>
          </a:solidFill>
          <a:latin typeface="Arial" panose="020B0604020202020204" pitchFamily="34" charset="0"/>
          <a:ea typeface="+mj-ea"/>
          <a:cs typeface="Arial" panose="020B0604020202020204" pitchFamily="34" charset="0"/>
        </a:defRPr>
      </a:lvl1pPr>
    </p:titleStyle>
    <p:bodyStyle>
      <a:lvl1pPr marL="188997" indent="-188997" algn="l" defTabSz="755989"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Arial" panose="020B0604020202020204" pitchFamily="34" charset="0"/>
        </a:defRPr>
      </a:lvl1pPr>
      <a:lvl2pPr marL="566991" indent="-188997" algn="l" defTabSz="755989" rtl="0" eaLnBrk="1" latinLnBrk="0" hangingPunct="1">
        <a:lnSpc>
          <a:spcPct val="90000"/>
        </a:lnSpc>
        <a:spcBef>
          <a:spcPts val="414"/>
        </a:spcBef>
        <a:buFont typeface="Arial" panose="020B0604020202020204" pitchFamily="34" charset="0"/>
        <a:buChar char="•"/>
        <a:defRPr sz="1985" kern="1200">
          <a:solidFill>
            <a:schemeClr val="tx1"/>
          </a:solidFill>
          <a:latin typeface="Arial" panose="020B0604020202020204" pitchFamily="34" charset="0"/>
          <a:ea typeface="+mn-ea"/>
          <a:cs typeface="Arial" panose="020B0604020202020204" pitchFamily="34" charset="0"/>
        </a:defRPr>
      </a:lvl2pPr>
      <a:lvl3pPr marL="944986" indent="-188997" algn="l" defTabSz="755989" rtl="0" eaLnBrk="1" latinLnBrk="0" hangingPunct="1">
        <a:lnSpc>
          <a:spcPct val="90000"/>
        </a:lnSpc>
        <a:spcBef>
          <a:spcPts val="414"/>
        </a:spcBef>
        <a:buFont typeface="Arial" panose="020B0604020202020204" pitchFamily="34" charset="0"/>
        <a:buChar char="•"/>
        <a:defRPr sz="1652" kern="1200">
          <a:solidFill>
            <a:schemeClr val="tx1"/>
          </a:solidFill>
          <a:latin typeface="Arial" panose="020B0604020202020204" pitchFamily="34" charset="0"/>
          <a:ea typeface="+mn-ea"/>
          <a:cs typeface="Arial" panose="020B0604020202020204" pitchFamily="34" charset="0"/>
        </a:defRPr>
      </a:lvl3pPr>
      <a:lvl4pPr marL="132297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4pPr>
      <a:lvl5pPr marL="1700973"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89" rtl="0" eaLnBrk="1" latinLnBrk="0" hangingPunct="1">
        <a:defRPr sz="1488" kern="1200">
          <a:solidFill>
            <a:schemeClr val="tx1"/>
          </a:solidFill>
          <a:latin typeface="+mn-lt"/>
          <a:ea typeface="+mn-ea"/>
          <a:cs typeface="+mn-cs"/>
        </a:defRPr>
      </a:lvl1pPr>
      <a:lvl2pPr marL="377993" algn="l" defTabSz="755989" rtl="0" eaLnBrk="1" latinLnBrk="0" hangingPunct="1">
        <a:defRPr sz="1488" kern="1200">
          <a:solidFill>
            <a:schemeClr val="tx1"/>
          </a:solidFill>
          <a:latin typeface="+mn-lt"/>
          <a:ea typeface="+mn-ea"/>
          <a:cs typeface="+mn-cs"/>
        </a:defRPr>
      </a:lvl2pPr>
      <a:lvl3pPr marL="755989" algn="l" defTabSz="755989" rtl="0" eaLnBrk="1" latinLnBrk="0" hangingPunct="1">
        <a:defRPr sz="1488" kern="1200">
          <a:solidFill>
            <a:schemeClr val="tx1"/>
          </a:solidFill>
          <a:latin typeface="+mn-lt"/>
          <a:ea typeface="+mn-ea"/>
          <a:cs typeface="+mn-cs"/>
        </a:defRPr>
      </a:lvl3pPr>
      <a:lvl4pPr marL="1133983" algn="l" defTabSz="755989" rtl="0" eaLnBrk="1" latinLnBrk="0" hangingPunct="1">
        <a:defRPr sz="1488" kern="1200">
          <a:solidFill>
            <a:schemeClr val="tx1"/>
          </a:solidFill>
          <a:latin typeface="+mn-lt"/>
          <a:ea typeface="+mn-ea"/>
          <a:cs typeface="+mn-cs"/>
        </a:defRPr>
      </a:lvl4pPr>
      <a:lvl5pPr marL="1511975" algn="l" defTabSz="755989" rtl="0" eaLnBrk="1" latinLnBrk="0" hangingPunct="1">
        <a:defRPr sz="1488" kern="1200">
          <a:solidFill>
            <a:schemeClr val="tx1"/>
          </a:solidFill>
          <a:latin typeface="+mn-lt"/>
          <a:ea typeface="+mn-ea"/>
          <a:cs typeface="+mn-cs"/>
        </a:defRPr>
      </a:lvl5pPr>
      <a:lvl6pPr marL="1889970" algn="l" defTabSz="755989" rtl="0" eaLnBrk="1" latinLnBrk="0" hangingPunct="1">
        <a:defRPr sz="1488" kern="1200">
          <a:solidFill>
            <a:schemeClr val="tx1"/>
          </a:solidFill>
          <a:latin typeface="+mn-lt"/>
          <a:ea typeface="+mn-ea"/>
          <a:cs typeface="+mn-cs"/>
        </a:defRPr>
      </a:lvl6pPr>
      <a:lvl7pPr marL="2267965" algn="l" defTabSz="755989" rtl="0" eaLnBrk="1" latinLnBrk="0" hangingPunct="1">
        <a:defRPr sz="1488" kern="1200">
          <a:solidFill>
            <a:schemeClr val="tx1"/>
          </a:solidFill>
          <a:latin typeface="+mn-lt"/>
          <a:ea typeface="+mn-ea"/>
          <a:cs typeface="+mn-cs"/>
        </a:defRPr>
      </a:lvl7pPr>
      <a:lvl8pPr marL="2645958" algn="l" defTabSz="755989" rtl="0" eaLnBrk="1" latinLnBrk="0" hangingPunct="1">
        <a:defRPr sz="1488" kern="1200">
          <a:solidFill>
            <a:schemeClr val="tx1"/>
          </a:solidFill>
          <a:latin typeface="+mn-lt"/>
          <a:ea typeface="+mn-ea"/>
          <a:cs typeface="+mn-cs"/>
        </a:defRPr>
      </a:lvl8pPr>
      <a:lvl9pPr marL="3023952" algn="l" defTabSz="755989"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93FB7F1A-53AF-4FCA-AA4B-FD8509B57E7A}"/>
              </a:ext>
            </a:extLst>
          </p:cNvPr>
          <p:cNvSpPr>
            <a:spLocks noGrp="1"/>
          </p:cNvSpPr>
          <p:nvPr>
            <p:ph type="body" sz="quarter" idx="27"/>
          </p:nvPr>
        </p:nvSpPr>
        <p:spPr>
          <a:xfrm>
            <a:off x="179999" y="6048000"/>
            <a:ext cx="4932000" cy="3600000"/>
          </a:xfrm>
        </p:spPr>
        <p:txBody>
          <a:bodyPr/>
          <a:lstStyle/>
          <a:p>
            <a:r>
              <a:rPr lang="en-GB" sz="1200" dirty="0"/>
              <a:t>The project</a:t>
            </a:r>
          </a:p>
          <a:p>
            <a:pPr lvl="1" algn="just"/>
            <a:r>
              <a:rPr lang="en-GB" sz="900" dirty="0"/>
              <a:t>BRG Entrepreneur was building new apartments at the seafront in Mandal. Driven concrete piles and steel core piles were installed as foundation of a neighbour building. During this application the two adjacent buildings faced differential settlements exceeding 15 cm. </a:t>
            </a:r>
          </a:p>
          <a:p>
            <a:pPr algn="just"/>
            <a:r>
              <a:rPr lang="en-GB" sz="1200" dirty="0"/>
              <a:t>The challenge</a:t>
            </a:r>
          </a:p>
          <a:p>
            <a:pPr lvl="1" algn="just"/>
            <a:r>
              <a:rPr lang="en-GB" sz="900" dirty="0"/>
              <a:t>First application of Compaction Grouting in Norway. The foundation of the two adjacent buildings had to be improved before continuing the work on the new building. This had to be a carefully planned operation to prevent further settlements. </a:t>
            </a:r>
          </a:p>
          <a:p>
            <a:pPr algn="just"/>
            <a:r>
              <a:rPr lang="en-GB" sz="1200" dirty="0"/>
              <a:t>The solution</a:t>
            </a:r>
          </a:p>
          <a:p>
            <a:pPr lvl="1" algn="just"/>
            <a:r>
              <a:rPr lang="en-GB" sz="900" dirty="0"/>
              <a:t>Additional geotechnical investigations were conducted, stating that the loose sand layer is situated 10 to 14 meter below surface. Good communication between the geotechnical designer, the main contractor and Keller Geoteknikk led to the decision of applying compaction grouting to stabilize the settled buildings. Compaction Grouting in combination with live time monitoring was executed on the affected foundations. Vertical displacement in combination with the injected volume and pressure were used as quality control measures. This technique is compacting the surrounding soil by injecting a stiff mortar in stages depending on the present soil conditions. The successful improvement of the soil was confirmed by DPH (heavy dynamic probe) soundings before and after executing the compaction grouting. </a:t>
            </a:r>
          </a:p>
        </p:txBody>
      </p:sp>
      <p:sp>
        <p:nvSpPr>
          <p:cNvPr id="41" name="Text Placeholder 40">
            <a:extLst>
              <a:ext uri="{FF2B5EF4-FFF2-40B4-BE49-F238E27FC236}">
                <a16:creationId xmlns:a16="http://schemas.microsoft.com/office/drawing/2014/main" id="{6E613931-B13A-4148-98C0-EDFE14DE7F02}"/>
              </a:ext>
            </a:extLst>
          </p:cNvPr>
          <p:cNvSpPr>
            <a:spLocks noGrp="1"/>
          </p:cNvSpPr>
          <p:nvPr>
            <p:ph type="body" sz="quarter" idx="20"/>
          </p:nvPr>
        </p:nvSpPr>
        <p:spPr/>
        <p:txBody>
          <a:bodyPr/>
          <a:lstStyle/>
          <a:p>
            <a:r>
              <a:rPr lang="en-US" dirty="0"/>
              <a:t>Keller installed 51 columns distributed over 12 foundations by compaction grouting to stabilize 2 buildings which faced large settlements</a:t>
            </a:r>
          </a:p>
          <a:p>
            <a:r>
              <a:rPr lang="en-US" dirty="0"/>
              <a:t>The </a:t>
            </a:r>
            <a:r>
              <a:rPr lang="en-US" dirty="0" err="1"/>
              <a:t>soil,dominated</a:t>
            </a:r>
            <a:r>
              <a:rPr lang="en-US" dirty="0"/>
              <a:t> by sand and silty sand, was treated with compaction grouting as soil improvement measure </a:t>
            </a:r>
          </a:p>
        </p:txBody>
      </p:sp>
      <p:sp>
        <p:nvSpPr>
          <p:cNvPr id="39" name="Text Placeholder 27">
            <a:extLst>
              <a:ext uri="{FF2B5EF4-FFF2-40B4-BE49-F238E27FC236}">
                <a16:creationId xmlns:a16="http://schemas.microsoft.com/office/drawing/2014/main" id="{828DC6AB-6BF7-4312-87C5-28E0D15B69BD}"/>
              </a:ext>
            </a:extLst>
          </p:cNvPr>
          <p:cNvSpPr txBox="1">
            <a:spLocks/>
          </p:cNvSpPr>
          <p:nvPr/>
        </p:nvSpPr>
        <p:spPr>
          <a:xfrm>
            <a:off x="316799" y="9792000"/>
            <a:ext cx="216605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r>
              <a:rPr lang="sv-SE" b="1" dirty="0" err="1"/>
              <a:t>Contracting</a:t>
            </a:r>
            <a:r>
              <a:rPr lang="sv-SE" b="1" dirty="0"/>
              <a:t> </a:t>
            </a:r>
            <a:r>
              <a:rPr lang="sv-SE" b="1" dirty="0" err="1"/>
              <a:t>project</a:t>
            </a:r>
            <a:r>
              <a:rPr lang="sv-SE" b="1" dirty="0"/>
              <a:t> manager</a:t>
            </a:r>
          </a:p>
          <a:p>
            <a:r>
              <a:rPr lang="sv-SE" dirty="0"/>
              <a:t>Fredrik Seyffarth</a:t>
            </a:r>
            <a:br>
              <a:rPr lang="sv-SE" b="1" dirty="0"/>
            </a:br>
            <a:br>
              <a:rPr lang="en-US" dirty="0"/>
            </a:br>
            <a:r>
              <a:rPr lang="en-US" dirty="0"/>
              <a:t>Fredrik.Seyffarth@brgruppen.no</a:t>
            </a:r>
            <a:endParaRPr lang="sv-SE" dirty="0"/>
          </a:p>
        </p:txBody>
      </p:sp>
      <p:sp>
        <p:nvSpPr>
          <p:cNvPr id="40" name="Text Placeholder 27">
            <a:extLst>
              <a:ext uri="{FF2B5EF4-FFF2-40B4-BE49-F238E27FC236}">
                <a16:creationId xmlns:a16="http://schemas.microsoft.com/office/drawing/2014/main" id="{1DFAA41C-3D58-4FBE-B82A-63A987E2ED44}"/>
              </a:ext>
            </a:extLst>
          </p:cNvPr>
          <p:cNvSpPr txBox="1">
            <a:spLocks/>
          </p:cNvSpPr>
          <p:nvPr/>
        </p:nvSpPr>
        <p:spPr>
          <a:xfrm>
            <a:off x="2326576" y="9792000"/>
            <a:ext cx="1931101" cy="750532"/>
          </a:xfrm>
          <a:prstGeom prst="rect">
            <a:avLst/>
          </a:prstGeom>
        </p:spPr>
        <p:txBody>
          <a:bodyPr vert="horz" lIns="91440" tIns="45720" rIns="91440" bIns="45720" numCol="1" rtlCol="0">
            <a:normAutofit/>
          </a:bodyPr>
          <a:lstStyle>
            <a:lvl1pPr marL="0" indent="0" algn="l" defTabSz="755989" rtl="0" eaLnBrk="1" latinLnBrk="0" hangingPunct="1">
              <a:lnSpc>
                <a:spcPct val="90000"/>
              </a:lnSpc>
              <a:spcBef>
                <a:spcPts val="827"/>
              </a:spcBef>
              <a:buFont typeface="Arial" panose="020B0604020202020204" pitchFamily="34" charset="0"/>
              <a:buNone/>
              <a:defRPr lang="en-GB" sz="1000" b="0" i="0" kern="1200" baseline="0">
                <a:solidFill>
                  <a:schemeClr val="tx1"/>
                </a:solidFill>
                <a:effectLst/>
                <a:latin typeface="Arial" panose="020B0604020202020204" pitchFamily="34" charset="0"/>
                <a:ea typeface="+mn-ea"/>
                <a:cs typeface="Arial" panose="020B0604020202020204" pitchFamily="34" charset="0"/>
              </a:defRPr>
            </a:lvl1pPr>
            <a:lvl2pPr marL="377994" indent="0" algn="l" defTabSz="755989" rtl="0" eaLnBrk="1" latinLnBrk="0" hangingPunct="1">
              <a:lnSpc>
                <a:spcPct val="90000"/>
              </a:lnSpc>
              <a:spcBef>
                <a:spcPts val="414"/>
              </a:spcBef>
              <a:buFont typeface="Arial" panose="020B0604020202020204" pitchFamily="34" charset="0"/>
              <a:buNone/>
              <a:defRPr sz="1985" kern="1200">
                <a:solidFill>
                  <a:schemeClr val="tx1"/>
                </a:solidFill>
                <a:latin typeface="Arial" panose="020B0604020202020204" pitchFamily="34" charset="0"/>
                <a:ea typeface="+mn-ea"/>
                <a:cs typeface="Arial" panose="020B0604020202020204" pitchFamily="34" charset="0"/>
              </a:defRPr>
            </a:lvl2pPr>
            <a:lvl3pPr marL="755989" indent="0" algn="l" defTabSz="755989" rtl="0" eaLnBrk="1" latinLnBrk="0" hangingPunct="1">
              <a:lnSpc>
                <a:spcPct val="90000"/>
              </a:lnSpc>
              <a:spcBef>
                <a:spcPts val="414"/>
              </a:spcBef>
              <a:buFont typeface="Arial" panose="020B0604020202020204" pitchFamily="34" charset="0"/>
              <a:buNone/>
              <a:defRPr sz="1652" kern="1200">
                <a:solidFill>
                  <a:schemeClr val="tx1"/>
                </a:solidFill>
                <a:latin typeface="Arial" panose="020B0604020202020204" pitchFamily="34" charset="0"/>
                <a:ea typeface="+mn-ea"/>
                <a:cs typeface="Arial" panose="020B0604020202020204" pitchFamily="34" charset="0"/>
              </a:defRPr>
            </a:lvl3pPr>
            <a:lvl4pPr marL="1133982"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4pPr>
            <a:lvl5pPr marL="1511976" indent="0" algn="l" defTabSz="755989" rtl="0" eaLnBrk="1" latinLnBrk="0" hangingPunct="1">
              <a:lnSpc>
                <a:spcPct val="90000"/>
              </a:lnSpc>
              <a:spcBef>
                <a:spcPts val="414"/>
              </a:spcBef>
              <a:buFont typeface="Arial" panose="020B0604020202020204" pitchFamily="34" charset="0"/>
              <a:buNone/>
              <a:defRPr sz="1488" kern="1200">
                <a:solidFill>
                  <a:schemeClr val="tx1"/>
                </a:solidFill>
                <a:latin typeface="Arial" panose="020B0604020202020204" pitchFamily="34" charset="0"/>
                <a:ea typeface="+mn-ea"/>
                <a:cs typeface="Arial" panose="020B0604020202020204" pitchFamily="34" charset="0"/>
              </a:defRPr>
            </a:lvl5pPr>
            <a:lvl6pPr marL="207896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6pPr>
            <a:lvl7pPr marL="2456962"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7pPr>
            <a:lvl8pPr marL="2834955"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8pPr>
            <a:lvl9pPr marL="3212949" indent="-188997" algn="l" defTabSz="755989" rtl="0" eaLnBrk="1" latinLnBrk="0" hangingPunct="1">
              <a:lnSpc>
                <a:spcPct val="90000"/>
              </a:lnSpc>
              <a:spcBef>
                <a:spcPts val="414"/>
              </a:spcBef>
              <a:buFont typeface="Arial" panose="020B0604020202020204" pitchFamily="34" charset="0"/>
              <a:buChar char="•"/>
              <a:defRPr sz="1488" kern="1200">
                <a:solidFill>
                  <a:schemeClr val="tx1"/>
                </a:solidFill>
                <a:latin typeface="+mn-lt"/>
                <a:ea typeface="+mn-ea"/>
                <a:cs typeface="+mn-cs"/>
              </a:defRPr>
            </a:lvl9pPr>
          </a:lstStyle>
          <a:p>
            <a:pPr algn="r"/>
            <a:r>
              <a:rPr lang="sv-SE" sz="900" b="1" dirty="0"/>
              <a:t>Project start:</a:t>
            </a:r>
            <a:br>
              <a:rPr lang="sv-SE" sz="900" b="1" dirty="0"/>
            </a:br>
            <a:r>
              <a:rPr lang="sv-SE" sz="900" dirty="0"/>
              <a:t>Juni 2020</a:t>
            </a:r>
          </a:p>
          <a:p>
            <a:pPr algn="r"/>
            <a:r>
              <a:rPr lang="sv-SE" sz="900" b="1" dirty="0"/>
              <a:t>Project end:</a:t>
            </a:r>
            <a:br>
              <a:rPr lang="sv-SE" sz="900" b="1" dirty="0"/>
            </a:br>
            <a:r>
              <a:rPr lang="sv-SE" sz="900" dirty="0"/>
              <a:t>Juli 2020</a:t>
            </a:r>
          </a:p>
        </p:txBody>
      </p:sp>
      <p:pic>
        <p:nvPicPr>
          <p:cNvPr id="14" name="Picture 13" descr="A group of people standing in the dirt&#10;&#10;Description automatically generated">
            <a:extLst>
              <a:ext uri="{FF2B5EF4-FFF2-40B4-BE49-F238E27FC236}">
                <a16:creationId xmlns:a16="http://schemas.microsoft.com/office/drawing/2014/main" id="{D822D3A6-9635-44EA-8DF1-F1DCB358689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969" t="264" r="5909" b="7761"/>
          <a:stretch/>
        </p:blipFill>
        <p:spPr>
          <a:xfrm>
            <a:off x="4160272" y="1973580"/>
            <a:ext cx="3198807" cy="2448482"/>
          </a:xfrm>
          <a:prstGeom prst="rect">
            <a:avLst/>
          </a:prstGeom>
        </p:spPr>
      </p:pic>
      <p:sp>
        <p:nvSpPr>
          <p:cNvPr id="3" name="Subtitle 2">
            <a:extLst>
              <a:ext uri="{FF2B5EF4-FFF2-40B4-BE49-F238E27FC236}">
                <a16:creationId xmlns:a16="http://schemas.microsoft.com/office/drawing/2014/main" id="{59FD5D04-5FD5-422C-BD98-3A9DB9428206}"/>
              </a:ext>
            </a:extLst>
          </p:cNvPr>
          <p:cNvSpPr>
            <a:spLocks noGrp="1"/>
          </p:cNvSpPr>
          <p:nvPr>
            <p:ph type="subTitle" idx="1"/>
          </p:nvPr>
        </p:nvSpPr>
        <p:spPr/>
        <p:txBody>
          <a:bodyPr/>
          <a:lstStyle/>
          <a:p>
            <a:r>
              <a:rPr lang="nb-NO" dirty="0" err="1"/>
              <a:t>Compaction</a:t>
            </a:r>
            <a:r>
              <a:rPr lang="nb-NO" dirty="0"/>
              <a:t> </a:t>
            </a:r>
            <a:r>
              <a:rPr lang="nb-NO" dirty="0" err="1"/>
              <a:t>grouting</a:t>
            </a:r>
            <a:endParaRPr lang="nb-NO" dirty="0"/>
          </a:p>
        </p:txBody>
      </p:sp>
      <p:sp>
        <p:nvSpPr>
          <p:cNvPr id="5" name="Title 4">
            <a:extLst>
              <a:ext uri="{FF2B5EF4-FFF2-40B4-BE49-F238E27FC236}">
                <a16:creationId xmlns:a16="http://schemas.microsoft.com/office/drawing/2014/main" id="{2F67B1C8-C869-43FA-B118-1CF3B6DD2B34}"/>
              </a:ext>
            </a:extLst>
          </p:cNvPr>
          <p:cNvSpPr>
            <a:spLocks noGrp="1"/>
          </p:cNvSpPr>
          <p:nvPr>
            <p:ph type="ctrTitle"/>
          </p:nvPr>
        </p:nvSpPr>
        <p:spPr/>
        <p:txBody>
          <a:bodyPr/>
          <a:lstStyle/>
          <a:p>
            <a:r>
              <a:rPr lang="nb-NO" dirty="0"/>
              <a:t>Piren, Mandal</a:t>
            </a:r>
          </a:p>
        </p:txBody>
      </p:sp>
    </p:spTree>
    <p:extLst>
      <p:ext uri="{BB962C8B-B14F-4D97-AF65-F5344CB8AC3E}">
        <p14:creationId xmlns:p14="http://schemas.microsoft.com/office/powerpoint/2010/main" val="2215718045"/>
      </p:ext>
    </p:extLst>
  </p:cSld>
  <p:clrMapOvr>
    <a:masterClrMapping/>
  </p:clrMapOvr>
</p:sld>
</file>

<file path=ppt/theme/theme1.xml><?xml version="1.0" encoding="utf-8"?>
<a:theme xmlns:a="http://schemas.openxmlformats.org/drawingml/2006/main" name="Office Theme">
  <a:themeElements>
    <a:clrScheme name="2016 Keller Colors">
      <a:dk1>
        <a:sysClr val="windowText" lastClr="000000"/>
      </a:dk1>
      <a:lt1>
        <a:sysClr val="window" lastClr="FFFFFF"/>
      </a:lt1>
      <a:dk2>
        <a:srgbClr val="000000"/>
      </a:dk2>
      <a:lt2>
        <a:srgbClr val="FFFFFF"/>
      </a:lt2>
      <a:accent1>
        <a:srgbClr val="003366"/>
      </a:accent1>
      <a:accent2>
        <a:srgbClr val="FDC600"/>
      </a:accent2>
      <a:accent3>
        <a:srgbClr val="6685A3"/>
      </a:accent3>
      <a:accent4>
        <a:srgbClr val="FEDD66"/>
      </a:accent4>
      <a:accent5>
        <a:srgbClr val="CCD6E0"/>
      </a:accent5>
      <a:accent6>
        <a:srgbClr val="FEE899"/>
      </a:accent6>
      <a:hlink>
        <a:srgbClr val="003366"/>
      </a:hlink>
      <a:folHlink>
        <a:srgbClr val="6685A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DDDA6760AED348929B15CCD66C784F" ma:contentTypeVersion="12" ma:contentTypeDescription="Create a new document." ma:contentTypeScope="" ma:versionID="6d400b0017e39d92ba7527b664581026">
  <xsd:schema xmlns:xsd="http://www.w3.org/2001/XMLSchema" xmlns:xs="http://www.w3.org/2001/XMLSchema" xmlns:p="http://schemas.microsoft.com/office/2006/metadata/properties" xmlns:ns2="238c5b81-6795-4400-a3c9-836daadf96b5" xmlns:ns3="d0a2752d-00d1-40bc-8b50-44f8cd1054fc" targetNamespace="http://schemas.microsoft.com/office/2006/metadata/properties" ma:root="true" ma:fieldsID="079fb9c89cf9e4b301b74e8f0d12a3e5" ns2:_="" ns3:_="">
    <xsd:import namespace="238c5b81-6795-4400-a3c9-836daadf96b5"/>
    <xsd:import namespace="d0a2752d-00d1-40bc-8b50-44f8cd1054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8c5b81-6795-4400-a3c9-836daadf96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a2752d-00d1-40bc-8b50-44f8cd1054f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1FD5A1-2D13-4F03-8EB5-1D6FBE860F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8c5b81-6795-4400-a3c9-836daadf96b5"/>
    <ds:schemaRef ds:uri="d0a2752d-00d1-40bc-8b50-44f8cd1054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32CAE-41FA-4F22-927D-806917C282DD}">
  <ds:schemaRefs>
    <ds:schemaRef ds:uri="http://schemas.microsoft.com/sharepoint/v3/contenttype/forms"/>
  </ds:schemaRefs>
</ds:datastoreItem>
</file>

<file path=customXml/itemProps3.xml><?xml version="1.0" encoding="utf-8"?>
<ds:datastoreItem xmlns:ds="http://schemas.openxmlformats.org/officeDocument/2006/customXml" ds:itemID="{2E432405-D65A-4A38-9E87-21158A6B9CD0}">
  <ds:schemaRefs>
    <ds:schemaRef ds:uri="a17b87f6-5264-46e4-9c25-ba79148e8100"/>
    <ds:schemaRef ds:uri="http://schemas.microsoft.com/office/infopath/2007/PartnerControls"/>
    <ds:schemaRef ds:uri="http://www.w3.org/XML/1998/namespace"/>
    <ds:schemaRef ds:uri="http://schemas.microsoft.com/office/2006/documentManagement/types"/>
    <ds:schemaRef ds:uri="http://purl.org/dc/elements/1.1/"/>
    <ds:schemaRef ds:uri="4780083f-8f83-43b7-a01a-539413ee5a25"/>
    <ds:schemaRef ds:uri="http://purl.org/dc/terms/"/>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283</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Piren, Mandal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Schleter, Marisa</dc:creator>
  <cp:lastModifiedBy>Njua, Agnes</cp:lastModifiedBy>
  <cp:revision>105</cp:revision>
  <cp:lastPrinted>2019-08-02T14:49:57Z</cp:lastPrinted>
  <dcterms:created xsi:type="dcterms:W3CDTF">2016-07-07T17:57:06Z</dcterms:created>
  <dcterms:modified xsi:type="dcterms:W3CDTF">2021-11-30T09:32:10Z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0x01010081DDDA6760AED348929B15CCD66C784F</vt:lpwstr>
  </property>
  <property fmtid="{D5CDD505-2E9C-101B-9397-08002B2CF9AE}" pid="3" name="TaxKeyword">
    <vt:lpwstr/>
  </property>
</Properties>
</file>