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6"/>
  </p:handoutMasterIdLst>
  <p:sldIdLst>
    <p:sldId id="262" r:id="rId5"/>
  </p:sldIdLst>
  <p:sldSz cx="7559675" cy="1069181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2958"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6AC1B2F1-E170-47F8-BF63-7B54B734A169}" type="datetimeFigureOut">
              <a:rPr lang="en-GB" smtClean="0"/>
              <a:t>10/12/2021</a:t>
            </a:fld>
            <a:endParaRPr lang="en-GB" dirty="0"/>
          </a:p>
        </p:txBody>
      </p:sp>
      <p:sp>
        <p:nvSpPr>
          <p:cNvPr id="4" name="Footer Placeholder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E051BA0B-6D86-4FAF-AEC1-4D9B97083C95}" type="slidenum">
              <a:rPr lang="en-GB" smtClean="0"/>
              <a:t>‹#›</a:t>
            </a:fld>
            <a:endParaRPr lang="en-GB" dirty="0"/>
          </a:p>
        </p:txBody>
      </p:sp>
    </p:spTree>
    <p:extLst>
      <p:ext uri="{BB962C8B-B14F-4D97-AF65-F5344CB8AC3E}">
        <p14:creationId xmlns:p14="http://schemas.microsoft.com/office/powerpoint/2010/main" val="18964562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33" name="Rectangle 32"/>
          <p:cNvSpPr/>
          <p:nvPr userDrawn="1"/>
        </p:nvSpPr>
        <p:spPr>
          <a:xfrm>
            <a:off x="180000" y="4500000"/>
            <a:ext cx="5040000" cy="144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
        <p:nvSpPr>
          <p:cNvPr id="43" name="Freeform 9"/>
          <p:cNvSpPr>
            <a:spLocks noChangeAspect="1"/>
          </p:cNvSpPr>
          <p:nvPr userDrawn="1"/>
        </p:nvSpPr>
        <p:spPr bwMode="auto">
          <a:xfrm>
            <a:off x="180000" y="4500000"/>
            <a:ext cx="5040000" cy="513657"/>
          </a:xfrm>
          <a:custGeom>
            <a:avLst/>
            <a:gdLst>
              <a:gd name="T0" fmla="*/ 3758 w 3758"/>
              <a:gd name="T1" fmla="*/ 0 h 383"/>
              <a:gd name="T2" fmla="*/ 118 w 3758"/>
              <a:gd name="T3" fmla="*/ 0 h 383"/>
              <a:gd name="T4" fmla="*/ 95 w 3758"/>
              <a:gd name="T5" fmla="*/ 0 h 383"/>
              <a:gd name="T6" fmla="*/ 0 w 3758"/>
              <a:gd name="T7" fmla="*/ 0 h 383"/>
              <a:gd name="T8" fmla="*/ 0 w 3758"/>
              <a:gd name="T9" fmla="*/ 190 h 383"/>
              <a:gd name="T10" fmla="*/ 0 w 3758"/>
              <a:gd name="T11" fmla="*/ 190 h 383"/>
              <a:gd name="T12" fmla="*/ 0 w 3758"/>
              <a:gd name="T13" fmla="*/ 190 h 383"/>
              <a:gd name="T14" fmla="*/ 95 w 3758"/>
              <a:gd name="T15" fmla="*/ 286 h 383"/>
              <a:gd name="T16" fmla="*/ 95 w 3758"/>
              <a:gd name="T17" fmla="*/ 286 h 383"/>
              <a:gd name="T18" fmla="*/ 189 w 3758"/>
              <a:gd name="T19" fmla="*/ 383 h 383"/>
              <a:gd name="T20" fmla="*/ 282 w 3758"/>
              <a:gd name="T21" fmla="*/ 286 h 383"/>
              <a:gd name="T22" fmla="*/ 3758 w 3758"/>
              <a:gd name="T23" fmla="*/ 286 h 383"/>
              <a:gd name="T24" fmla="*/ 3758 w 3758"/>
              <a:gd name="T2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8" h="383">
                <a:moveTo>
                  <a:pt x="3758" y="0"/>
                </a:moveTo>
                <a:lnTo>
                  <a:pt x="118" y="0"/>
                </a:lnTo>
                <a:lnTo>
                  <a:pt x="95" y="0"/>
                </a:lnTo>
                <a:lnTo>
                  <a:pt x="0" y="0"/>
                </a:lnTo>
                <a:lnTo>
                  <a:pt x="0" y="190"/>
                </a:lnTo>
                <a:lnTo>
                  <a:pt x="0" y="190"/>
                </a:lnTo>
                <a:lnTo>
                  <a:pt x="0" y="190"/>
                </a:lnTo>
                <a:lnTo>
                  <a:pt x="95" y="286"/>
                </a:lnTo>
                <a:lnTo>
                  <a:pt x="95" y="286"/>
                </a:lnTo>
                <a:lnTo>
                  <a:pt x="189" y="383"/>
                </a:lnTo>
                <a:lnTo>
                  <a:pt x="282" y="286"/>
                </a:lnTo>
                <a:lnTo>
                  <a:pt x="3758" y="286"/>
                </a:lnTo>
                <a:lnTo>
                  <a:pt x="3758" y="0"/>
                </a:lnTo>
                <a:close/>
              </a:path>
            </a:pathLst>
          </a:custGeom>
          <a:solidFill>
            <a:srgbClr val="FD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userDrawn="1"/>
        </p:nvSpPr>
        <p:spPr>
          <a:xfrm>
            <a:off x="5220000" y="4499999"/>
            <a:ext cx="2160000" cy="61918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3" name="Text Placeholder 19"/>
          <p:cNvSpPr>
            <a:spLocks noGrp="1"/>
          </p:cNvSpPr>
          <p:nvPr>
            <p:ph type="body" sz="quarter" idx="13" hasCustomPrompt="1"/>
          </p:nvPr>
        </p:nvSpPr>
        <p:spPr>
          <a:xfrm>
            <a:off x="5274918" y="7391526"/>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client(s) in Arial 11 </a:t>
            </a:r>
            <a:r>
              <a:rPr lang="en-US" dirty="0" err="1"/>
              <a:t>pt</a:t>
            </a:r>
            <a:endParaRPr lang="en-GB" dirty="0"/>
          </a:p>
        </p:txBody>
      </p:sp>
      <p:sp>
        <p:nvSpPr>
          <p:cNvPr id="14" name="TextBox 13"/>
          <p:cNvSpPr txBox="1"/>
          <p:nvPr userDrawn="1"/>
        </p:nvSpPr>
        <p:spPr>
          <a:xfrm>
            <a:off x="5274916" y="708127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Client</a:t>
            </a:r>
          </a:p>
        </p:txBody>
      </p:sp>
      <p:sp>
        <p:nvSpPr>
          <p:cNvPr id="15" name="TextBox 14"/>
          <p:cNvSpPr txBox="1"/>
          <p:nvPr userDrawn="1"/>
        </p:nvSpPr>
        <p:spPr>
          <a:xfrm>
            <a:off x="5274918" y="789738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Main contractor</a:t>
            </a:r>
          </a:p>
        </p:txBody>
      </p:sp>
      <p:sp>
        <p:nvSpPr>
          <p:cNvPr id="16" name="TextBox 15"/>
          <p:cNvSpPr txBox="1"/>
          <p:nvPr userDrawn="1"/>
        </p:nvSpPr>
        <p:spPr>
          <a:xfrm>
            <a:off x="5274916" y="463976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Application</a:t>
            </a:r>
          </a:p>
        </p:txBody>
      </p:sp>
      <p:sp>
        <p:nvSpPr>
          <p:cNvPr id="17" name="TextBox 16"/>
          <p:cNvSpPr txBox="1"/>
          <p:nvPr userDrawn="1"/>
        </p:nvSpPr>
        <p:spPr>
          <a:xfrm>
            <a:off x="5274916" y="6267837"/>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Market</a:t>
            </a:r>
          </a:p>
        </p:txBody>
      </p:sp>
      <p:sp>
        <p:nvSpPr>
          <p:cNvPr id="18" name="Text Placeholder 19"/>
          <p:cNvSpPr>
            <a:spLocks noGrp="1"/>
          </p:cNvSpPr>
          <p:nvPr>
            <p:ph type="body" sz="quarter" idx="14" hasCustomPrompt="1"/>
          </p:nvPr>
        </p:nvSpPr>
        <p:spPr>
          <a:xfrm>
            <a:off x="5274918" y="8201856"/>
            <a:ext cx="2011680" cy="493468"/>
          </a:xfrm>
        </p:spPr>
        <p:txBody>
          <a:bodyPr lIns="91440" tIns="0" rIns="91440" bIns="18288">
            <a:noAutofit/>
          </a:bodyPr>
          <a:lstStyle>
            <a:lvl1pPr marL="0" indent="0">
              <a:lnSpc>
                <a:spcPct val="100000"/>
              </a:lnSpc>
              <a:spcBef>
                <a:spcPts val="0"/>
              </a:spcBef>
              <a:buFontTx/>
              <a:buNone/>
              <a:defRPr sz="1100" b="0" baseline="0">
                <a:solidFill>
                  <a:schemeClr val="bg1"/>
                </a:solidFill>
                <a:latin typeface="Arial" panose="020B0604020202020204" pitchFamily="34" charset="0"/>
                <a:cs typeface="Arial" panose="020B0604020202020204" pitchFamily="34" charset="0"/>
              </a:defRPr>
            </a:lvl1pPr>
          </a:lstStyle>
          <a:p>
            <a:pPr lvl="0"/>
            <a:r>
              <a:rPr lang="en-US" dirty="0"/>
              <a:t>Add contractor in Arial 11 </a:t>
            </a:r>
            <a:r>
              <a:rPr lang="en-US" dirty="0" err="1"/>
              <a:t>pt</a:t>
            </a:r>
            <a:endParaRPr lang="en-GB" dirty="0"/>
          </a:p>
        </p:txBody>
      </p:sp>
      <p:sp>
        <p:nvSpPr>
          <p:cNvPr id="19" name="Text Placeholder 19"/>
          <p:cNvSpPr>
            <a:spLocks noGrp="1"/>
          </p:cNvSpPr>
          <p:nvPr>
            <p:ph type="body" sz="quarter" idx="15" hasCustomPrompt="1"/>
          </p:nvPr>
        </p:nvSpPr>
        <p:spPr>
          <a:xfrm>
            <a:off x="5274918" y="4938462"/>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application in Arial 11 </a:t>
            </a:r>
            <a:r>
              <a:rPr lang="en-US" dirty="0" err="1"/>
              <a:t>pt</a:t>
            </a:r>
            <a:endParaRPr lang="en-US" dirty="0"/>
          </a:p>
        </p:txBody>
      </p:sp>
      <p:sp>
        <p:nvSpPr>
          <p:cNvPr id="20" name="Text Placeholder 19"/>
          <p:cNvSpPr>
            <a:spLocks noGrp="1"/>
          </p:cNvSpPr>
          <p:nvPr>
            <p:ph type="body" sz="quarter" idx="16" hasCustomPrompt="1"/>
          </p:nvPr>
        </p:nvSpPr>
        <p:spPr>
          <a:xfrm>
            <a:off x="5274918" y="6564593"/>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market in Arial 11 </a:t>
            </a:r>
            <a:r>
              <a:rPr lang="en-US" dirty="0" err="1"/>
              <a:t>pt</a:t>
            </a:r>
            <a:endParaRPr lang="en-GB" dirty="0"/>
          </a:p>
        </p:txBody>
      </p:sp>
      <p:sp>
        <p:nvSpPr>
          <p:cNvPr id="23" name="Picture Placeholder 41"/>
          <p:cNvSpPr>
            <a:spLocks noGrp="1"/>
          </p:cNvSpPr>
          <p:nvPr>
            <p:ph type="pic" sz="quarter" idx="21"/>
          </p:nvPr>
        </p:nvSpPr>
        <p:spPr>
          <a:xfrm>
            <a:off x="179837" y="1080000"/>
            <a:ext cx="7200000" cy="3420000"/>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4" name="Text Placeholder 19"/>
          <p:cNvSpPr>
            <a:spLocks noGrp="1"/>
          </p:cNvSpPr>
          <p:nvPr>
            <p:ph type="body" sz="quarter" idx="22" hasCustomPrompt="1"/>
          </p:nvPr>
        </p:nvSpPr>
        <p:spPr>
          <a:xfrm>
            <a:off x="5274918" y="9845049"/>
            <a:ext cx="2011680" cy="645881"/>
          </a:xfrm>
        </p:spPr>
        <p:txBody>
          <a:bodyPr lIns="91440" tIns="0" rIns="91440" bIns="18288">
            <a:noAutofit/>
          </a:bodyPr>
          <a:lstStyle>
            <a:lvl1pPr marL="0" indent="0">
              <a:lnSpc>
                <a:spcPct val="100000"/>
              </a:lnSpc>
              <a:spcBef>
                <a:spcPts val="0"/>
              </a:spcBef>
              <a:buFontTx/>
              <a:buNone/>
              <a:defRPr sz="1100">
                <a:solidFill>
                  <a:schemeClr val="bg1"/>
                </a:solidFill>
                <a:latin typeface="Arial" panose="020B0604020202020204" pitchFamily="34" charset="0"/>
                <a:cs typeface="Arial" panose="020B0604020202020204" pitchFamily="34" charset="0"/>
              </a:defRPr>
            </a:lvl1pPr>
          </a:lstStyle>
          <a:p>
            <a:pPr lvl="0"/>
            <a:r>
              <a:rPr lang="en-US" dirty="0"/>
              <a:t>Add business unit name (s) in Arial 11pt</a:t>
            </a:r>
          </a:p>
        </p:txBody>
      </p:sp>
      <p:sp>
        <p:nvSpPr>
          <p:cNvPr id="25" name="TextBox 24"/>
          <p:cNvSpPr txBox="1"/>
          <p:nvPr userDrawn="1"/>
        </p:nvSpPr>
        <p:spPr>
          <a:xfrm>
            <a:off x="5274916" y="9537959"/>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Keller companies</a:t>
            </a:r>
          </a:p>
        </p:txBody>
      </p:sp>
      <p:sp>
        <p:nvSpPr>
          <p:cNvPr id="26" name="Text Placeholder 19"/>
          <p:cNvSpPr>
            <a:spLocks noGrp="1"/>
          </p:cNvSpPr>
          <p:nvPr>
            <p:ph type="body" sz="quarter" idx="26" hasCustomPrompt="1"/>
          </p:nvPr>
        </p:nvSpPr>
        <p:spPr>
          <a:xfrm>
            <a:off x="5274918" y="9020117"/>
            <a:ext cx="2011680" cy="493776"/>
          </a:xfrm>
        </p:spPr>
        <p:txBody>
          <a:bodyPr lIns="91440" tIns="0" rIns="91440" bIns="18288">
            <a:noAutofit/>
          </a:bodyPr>
          <a:lstStyle>
            <a:lvl1pPr marL="0" indent="0">
              <a:lnSpc>
                <a:spcPct val="100000"/>
              </a:lnSpc>
              <a:buFontTx/>
              <a:buNone/>
              <a:defRPr sz="1100" baseline="0">
                <a:solidFill>
                  <a:schemeClr val="bg1"/>
                </a:solidFill>
                <a:latin typeface="Arial" panose="020B0604020202020204" pitchFamily="34" charset="0"/>
                <a:cs typeface="Arial" panose="020B0604020202020204" pitchFamily="34" charset="0"/>
              </a:defRPr>
            </a:lvl1pPr>
          </a:lstStyle>
          <a:p>
            <a:pPr lvl="0"/>
            <a:r>
              <a:rPr lang="en-US" dirty="0"/>
              <a:t>Add value if appropriate, or delete off slide master</a:t>
            </a:r>
            <a:endParaRPr lang="en-GB" dirty="0"/>
          </a:p>
        </p:txBody>
      </p:sp>
      <p:sp>
        <p:nvSpPr>
          <p:cNvPr id="27" name="TextBox 26"/>
          <p:cNvSpPr txBox="1"/>
          <p:nvPr userDrawn="1"/>
        </p:nvSpPr>
        <p:spPr>
          <a:xfrm>
            <a:off x="5274918" y="8711786"/>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Contract Value</a:t>
            </a:r>
          </a:p>
        </p:txBody>
      </p:sp>
      <p:sp>
        <p:nvSpPr>
          <p:cNvPr id="28" name="Text Placeholder 4"/>
          <p:cNvSpPr>
            <a:spLocks noGrp="1"/>
          </p:cNvSpPr>
          <p:nvPr>
            <p:ph type="body" sz="quarter" idx="27" hasCustomPrompt="1"/>
          </p:nvPr>
        </p:nvSpPr>
        <p:spPr>
          <a:xfrm>
            <a:off x="179999" y="6048000"/>
            <a:ext cx="4932000" cy="3600000"/>
          </a:xfrm>
        </p:spPr>
        <p:txBody>
          <a:bodyPr tIns="91440" rIns="91440">
            <a:noAutofit/>
          </a:bodyPr>
          <a:lstStyle>
            <a:lvl1pPr marL="231790" indent="-231790">
              <a:buClr>
                <a:schemeClr val="accent2"/>
              </a:buClr>
              <a:buFont typeface="Arial" panose="020B0604020202020204" pitchFamily="34" charset="0"/>
              <a:buChar char="•"/>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Click to edit Master text styles, Arial Bold 13 </a:t>
            </a:r>
            <a:r>
              <a:rPr lang="en-US" dirty="0" err="1"/>
              <a:t>pt</a:t>
            </a:r>
            <a:endParaRPr lang="en-US" dirty="0"/>
          </a:p>
          <a:p>
            <a:pPr lvl="1"/>
            <a:r>
              <a:rPr lang="en-US" dirty="0"/>
              <a:t>Second level, Arial 10 </a:t>
            </a:r>
            <a:r>
              <a:rPr lang="en-US" dirty="0" err="1"/>
              <a:t>pt</a:t>
            </a:r>
            <a:endParaRPr lang="en-US" dirty="0"/>
          </a:p>
        </p:txBody>
      </p:sp>
      <p:sp>
        <p:nvSpPr>
          <p:cNvPr id="29" name="TextBox 28"/>
          <p:cNvSpPr txBox="1"/>
          <p:nvPr userDrawn="1"/>
        </p:nvSpPr>
        <p:spPr>
          <a:xfrm>
            <a:off x="5274916" y="544917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Technique</a:t>
            </a:r>
          </a:p>
        </p:txBody>
      </p:sp>
      <p:sp>
        <p:nvSpPr>
          <p:cNvPr id="30" name="Text Placeholder 19"/>
          <p:cNvSpPr>
            <a:spLocks noGrp="1"/>
          </p:cNvSpPr>
          <p:nvPr>
            <p:ph type="body" sz="quarter" idx="28" hasCustomPrompt="1"/>
          </p:nvPr>
        </p:nvSpPr>
        <p:spPr>
          <a:xfrm>
            <a:off x="5274918" y="5753844"/>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technique in Arial 11 </a:t>
            </a:r>
            <a:r>
              <a:rPr lang="en-US" dirty="0" err="1"/>
              <a:t>pt</a:t>
            </a:r>
            <a:endParaRPr lang="en-US" dirty="0"/>
          </a:p>
        </p:txBody>
      </p:sp>
      <p:sp>
        <p:nvSpPr>
          <p:cNvPr id="35" name="TextBox 34"/>
          <p:cNvSpPr txBox="1"/>
          <p:nvPr userDrawn="1"/>
        </p:nvSpPr>
        <p:spPr>
          <a:xfrm>
            <a:off x="324000" y="4554000"/>
            <a:ext cx="4412903" cy="294372"/>
          </a:xfrm>
          <a:prstGeom prst="rect">
            <a:avLst/>
          </a:prstGeom>
          <a:noFill/>
        </p:spPr>
        <p:txBody>
          <a:bodyPr wrap="none" rtlCol="0">
            <a:noAutofit/>
          </a:bodyPr>
          <a:lstStyle/>
          <a:p>
            <a:pPr>
              <a:lnSpc>
                <a:spcPct val="100000"/>
              </a:lnSpc>
            </a:pPr>
            <a:r>
              <a:rPr lang="en-GB" sz="1300" b="1" dirty="0">
                <a:solidFill>
                  <a:srgbClr val="002060"/>
                </a:solidFill>
                <a:latin typeface="Arial" panose="020B0604020202020204" pitchFamily="34" charset="0"/>
                <a:cs typeface="Arial" panose="020B0604020202020204" pitchFamily="34" charset="0"/>
              </a:rPr>
              <a:t>Key achievements</a:t>
            </a:r>
          </a:p>
        </p:txBody>
      </p:sp>
      <p:sp>
        <p:nvSpPr>
          <p:cNvPr id="36" name="Text Placeholder 19"/>
          <p:cNvSpPr>
            <a:spLocks noGrp="1"/>
          </p:cNvSpPr>
          <p:nvPr>
            <p:ph type="body" sz="quarter" idx="20" hasCustomPrompt="1"/>
          </p:nvPr>
        </p:nvSpPr>
        <p:spPr>
          <a:xfrm>
            <a:off x="314896" y="4967999"/>
            <a:ext cx="4788000" cy="936000"/>
          </a:xfrm>
          <a:noFill/>
        </p:spPr>
        <p:txBody>
          <a:bodyPr wrap="square" rIns="45720">
            <a:noAutofit/>
          </a:bodyPr>
          <a:lstStyle>
            <a:lvl1pPr marL="171462" indent="-171462">
              <a:lnSpc>
                <a:spcPct val="100000"/>
              </a:lnSpc>
              <a:spcBef>
                <a:spcPts val="0"/>
              </a:spcBef>
              <a:spcAft>
                <a:spcPts val="300"/>
              </a:spcAft>
              <a:buClr>
                <a:srgbClr val="002060"/>
              </a:buClr>
              <a:buFont typeface="Arial" panose="020B0604020202020204" pitchFamily="34" charset="0"/>
              <a:buChar char="•"/>
              <a:tabLst>
                <a:tab pos="177812" algn="l"/>
              </a:tabLst>
              <a:defRPr sz="1000">
                <a:solidFill>
                  <a:schemeClr val="tx1"/>
                </a:solidFill>
                <a:latin typeface="Arial" panose="020B0604020202020204" pitchFamily="34" charset="0"/>
                <a:cs typeface="Arial" panose="020B0604020202020204" pitchFamily="34" charset="0"/>
              </a:defRPr>
            </a:lvl1pPr>
          </a:lstStyle>
          <a:p>
            <a:pPr lvl="0"/>
            <a:r>
              <a:rPr lang="en-US" dirty="0"/>
              <a:t>In Arial 10 </a:t>
            </a:r>
            <a:r>
              <a:rPr lang="en-US" dirty="0" err="1"/>
              <a:t>pt</a:t>
            </a:r>
            <a:r>
              <a:rPr lang="en-US" dirty="0"/>
              <a:t>, bullet point highlights / impressive outcomes.</a:t>
            </a:r>
            <a:endParaRPr lang="en-GB" dirty="0"/>
          </a:p>
        </p:txBody>
      </p:sp>
      <p:sp>
        <p:nvSpPr>
          <p:cNvPr id="47" name="Freeform 13"/>
          <p:cNvSpPr>
            <a:spLocks noChangeAspect="1"/>
          </p:cNvSpPr>
          <p:nvPr userDrawn="1"/>
        </p:nvSpPr>
        <p:spPr bwMode="auto">
          <a:xfrm>
            <a:off x="179837" y="9712260"/>
            <a:ext cx="5040000" cy="979553"/>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Text Placeholder 2"/>
          <p:cNvSpPr>
            <a:spLocks noGrp="1"/>
          </p:cNvSpPr>
          <p:nvPr>
            <p:ph type="body" sz="quarter" idx="33" hasCustomPrompt="1"/>
          </p:nvPr>
        </p:nvSpPr>
        <p:spPr>
          <a:xfrm>
            <a:off x="316799" y="9792000"/>
            <a:ext cx="3780000" cy="750532"/>
          </a:xfrm>
        </p:spPr>
        <p:txBody>
          <a:bodyPr/>
          <a:lstStyle>
            <a:lvl1pPr marL="0" indent="0">
              <a:buNone/>
              <a:defRPr lang="en-GB" sz="1000" b="0" i="0" baseline="0">
                <a:effectLst/>
              </a:defRPr>
            </a:lvl1pPr>
            <a:lvl2pPr marL="377994" indent="0">
              <a:buNone/>
              <a:defRPr/>
            </a:lvl2pPr>
            <a:lvl3pPr marL="755989" indent="0">
              <a:buNone/>
              <a:defRPr/>
            </a:lvl3pPr>
            <a:lvl4pPr marL="1133982" indent="0">
              <a:buNone/>
              <a:defRPr/>
            </a:lvl4pPr>
            <a:lvl5pPr marL="1511976" indent="0">
              <a:buNone/>
              <a:defRPr/>
            </a:lvl5p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Add customer feedback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in quotes; including job title, type of client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000" dirty="0">
                <a:effectLst/>
                <a:latin typeface="Arial" panose="020B0604020202020204" pitchFamily="34" charset="0"/>
                <a:ea typeface="Calibri" panose="020F0502020204030204" pitchFamily="34" charset="0"/>
                <a:cs typeface="Times New Roman" panose="02020603050405020304" pitchFamily="18" charset="0"/>
              </a:rPr>
              <a:t> Commercial Director, Residential Developer)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bold</a:t>
            </a:r>
          </a:p>
          <a:p>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837" y="339670"/>
            <a:ext cx="1440000" cy="409700"/>
          </a:xfrm>
          <a:prstGeom prst="rect">
            <a:avLst/>
          </a:prstGeom>
        </p:spPr>
      </p:pic>
      <p:sp>
        <p:nvSpPr>
          <p:cNvPr id="32" name="Title 1"/>
          <p:cNvSpPr>
            <a:spLocks noGrp="1"/>
          </p:cNvSpPr>
          <p:nvPr>
            <p:ph type="ctrTitle" hasCustomPrompt="1"/>
          </p:nvPr>
        </p:nvSpPr>
        <p:spPr>
          <a:xfrm>
            <a:off x="1836075" y="339670"/>
            <a:ext cx="5543762" cy="291418"/>
          </a:xfrm>
        </p:spPr>
        <p:txBody>
          <a:bodyPr anchor="t">
            <a:noAutofit/>
          </a:bodyPr>
          <a:lstStyle>
            <a:lvl1pPr algn="r">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34" name="Subtitle 2"/>
          <p:cNvSpPr>
            <a:spLocks noGrp="1"/>
          </p:cNvSpPr>
          <p:nvPr>
            <p:ph type="subTitle" idx="1" hasCustomPrompt="1"/>
          </p:nvPr>
        </p:nvSpPr>
        <p:spPr>
          <a:xfrm>
            <a:off x="1836075" y="655321"/>
            <a:ext cx="5543762" cy="333357"/>
          </a:xfrm>
        </p:spPr>
        <p:txBody>
          <a:bodyPr>
            <a:noAutofit/>
          </a:bodyPr>
          <a:lstStyle>
            <a:lvl1pPr marL="0" indent="0" algn="r">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Tree>
    <p:extLst>
      <p:ext uri="{BB962C8B-B14F-4D97-AF65-F5344CB8AC3E}">
        <p14:creationId xmlns:p14="http://schemas.microsoft.com/office/powerpoint/2010/main" val="182237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ne Picture">
    <p:spTree>
      <p:nvGrpSpPr>
        <p:cNvPr id="1" name=""/>
        <p:cNvGrpSpPr/>
        <p:nvPr/>
      </p:nvGrpSpPr>
      <p:grpSpPr>
        <a:xfrm>
          <a:off x="0" y="0"/>
          <a:ext cx="0" cy="0"/>
          <a:chOff x="0" y="0"/>
          <a:chExt cx="0" cy="0"/>
        </a:xfrm>
      </p:grpSpPr>
      <p:sp>
        <p:nvSpPr>
          <p:cNvPr id="33" name="Rectangle 32"/>
          <p:cNvSpPr/>
          <p:nvPr userDrawn="1"/>
        </p:nvSpPr>
        <p:spPr>
          <a:xfrm>
            <a:off x="180000" y="4500000"/>
            <a:ext cx="5040000" cy="144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
        <p:nvSpPr>
          <p:cNvPr id="43" name="Freeform 9"/>
          <p:cNvSpPr>
            <a:spLocks noChangeAspect="1"/>
          </p:cNvSpPr>
          <p:nvPr userDrawn="1"/>
        </p:nvSpPr>
        <p:spPr bwMode="auto">
          <a:xfrm>
            <a:off x="180000" y="4500000"/>
            <a:ext cx="5040000" cy="513657"/>
          </a:xfrm>
          <a:custGeom>
            <a:avLst/>
            <a:gdLst>
              <a:gd name="T0" fmla="*/ 3758 w 3758"/>
              <a:gd name="T1" fmla="*/ 0 h 383"/>
              <a:gd name="T2" fmla="*/ 118 w 3758"/>
              <a:gd name="T3" fmla="*/ 0 h 383"/>
              <a:gd name="T4" fmla="*/ 95 w 3758"/>
              <a:gd name="T5" fmla="*/ 0 h 383"/>
              <a:gd name="T6" fmla="*/ 0 w 3758"/>
              <a:gd name="T7" fmla="*/ 0 h 383"/>
              <a:gd name="T8" fmla="*/ 0 w 3758"/>
              <a:gd name="T9" fmla="*/ 190 h 383"/>
              <a:gd name="T10" fmla="*/ 0 w 3758"/>
              <a:gd name="T11" fmla="*/ 190 h 383"/>
              <a:gd name="T12" fmla="*/ 0 w 3758"/>
              <a:gd name="T13" fmla="*/ 190 h 383"/>
              <a:gd name="T14" fmla="*/ 95 w 3758"/>
              <a:gd name="T15" fmla="*/ 286 h 383"/>
              <a:gd name="T16" fmla="*/ 95 w 3758"/>
              <a:gd name="T17" fmla="*/ 286 h 383"/>
              <a:gd name="T18" fmla="*/ 189 w 3758"/>
              <a:gd name="T19" fmla="*/ 383 h 383"/>
              <a:gd name="T20" fmla="*/ 282 w 3758"/>
              <a:gd name="T21" fmla="*/ 286 h 383"/>
              <a:gd name="T22" fmla="*/ 3758 w 3758"/>
              <a:gd name="T23" fmla="*/ 286 h 383"/>
              <a:gd name="T24" fmla="*/ 3758 w 3758"/>
              <a:gd name="T2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8" h="383">
                <a:moveTo>
                  <a:pt x="3758" y="0"/>
                </a:moveTo>
                <a:lnTo>
                  <a:pt x="118" y="0"/>
                </a:lnTo>
                <a:lnTo>
                  <a:pt x="95" y="0"/>
                </a:lnTo>
                <a:lnTo>
                  <a:pt x="0" y="0"/>
                </a:lnTo>
                <a:lnTo>
                  <a:pt x="0" y="190"/>
                </a:lnTo>
                <a:lnTo>
                  <a:pt x="0" y="190"/>
                </a:lnTo>
                <a:lnTo>
                  <a:pt x="0" y="190"/>
                </a:lnTo>
                <a:lnTo>
                  <a:pt x="95" y="286"/>
                </a:lnTo>
                <a:lnTo>
                  <a:pt x="95" y="286"/>
                </a:lnTo>
                <a:lnTo>
                  <a:pt x="189" y="383"/>
                </a:lnTo>
                <a:lnTo>
                  <a:pt x="282" y="286"/>
                </a:lnTo>
                <a:lnTo>
                  <a:pt x="3758" y="286"/>
                </a:lnTo>
                <a:lnTo>
                  <a:pt x="3758" y="0"/>
                </a:lnTo>
                <a:close/>
              </a:path>
            </a:pathLst>
          </a:custGeom>
          <a:solidFill>
            <a:srgbClr val="FD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userDrawn="1"/>
        </p:nvSpPr>
        <p:spPr>
          <a:xfrm>
            <a:off x="5220000" y="4499999"/>
            <a:ext cx="2160000" cy="61918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0" name="Title 1"/>
          <p:cNvSpPr>
            <a:spLocks noGrp="1"/>
          </p:cNvSpPr>
          <p:nvPr>
            <p:ph type="ctrTitle" hasCustomPrompt="1"/>
          </p:nvPr>
        </p:nvSpPr>
        <p:spPr>
          <a:xfrm>
            <a:off x="165047" y="339670"/>
            <a:ext cx="5543762" cy="291418"/>
          </a:xfrm>
        </p:spPr>
        <p:txBody>
          <a:bodyPr anchor="t">
            <a:noAutofit/>
          </a:bodyPr>
          <a:lstStyle>
            <a:lvl1pPr algn="l">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11" name="Subtitle 2"/>
          <p:cNvSpPr>
            <a:spLocks noGrp="1"/>
          </p:cNvSpPr>
          <p:nvPr>
            <p:ph type="subTitle" idx="1" hasCustomPrompt="1"/>
          </p:nvPr>
        </p:nvSpPr>
        <p:spPr>
          <a:xfrm>
            <a:off x="165046" y="655321"/>
            <a:ext cx="5543762" cy="333357"/>
          </a:xfrm>
        </p:spPr>
        <p:txBody>
          <a:bodyPr>
            <a:noAutofit/>
          </a:bodyPr>
          <a:lstStyle>
            <a:lvl1pPr marL="0" indent="0" algn="l">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
        <p:nvSpPr>
          <p:cNvPr id="13" name="Text Placeholder 19"/>
          <p:cNvSpPr>
            <a:spLocks noGrp="1"/>
          </p:cNvSpPr>
          <p:nvPr>
            <p:ph type="body" sz="quarter" idx="13" hasCustomPrompt="1"/>
          </p:nvPr>
        </p:nvSpPr>
        <p:spPr>
          <a:xfrm>
            <a:off x="5274918" y="7391526"/>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client(s) in Arial 11 </a:t>
            </a:r>
            <a:r>
              <a:rPr lang="en-US" dirty="0" err="1"/>
              <a:t>pt</a:t>
            </a:r>
            <a:endParaRPr lang="en-GB" dirty="0"/>
          </a:p>
        </p:txBody>
      </p:sp>
      <p:sp>
        <p:nvSpPr>
          <p:cNvPr id="14" name="TextBox 13"/>
          <p:cNvSpPr txBox="1"/>
          <p:nvPr userDrawn="1"/>
        </p:nvSpPr>
        <p:spPr>
          <a:xfrm>
            <a:off x="5274916" y="708127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Client</a:t>
            </a:r>
          </a:p>
        </p:txBody>
      </p:sp>
      <p:sp>
        <p:nvSpPr>
          <p:cNvPr id="15" name="TextBox 14"/>
          <p:cNvSpPr txBox="1"/>
          <p:nvPr userDrawn="1"/>
        </p:nvSpPr>
        <p:spPr>
          <a:xfrm>
            <a:off x="5274918" y="789738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Main contractor</a:t>
            </a:r>
          </a:p>
        </p:txBody>
      </p:sp>
      <p:sp>
        <p:nvSpPr>
          <p:cNvPr id="16" name="TextBox 15"/>
          <p:cNvSpPr txBox="1"/>
          <p:nvPr userDrawn="1"/>
        </p:nvSpPr>
        <p:spPr>
          <a:xfrm>
            <a:off x="5274916" y="463976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Application</a:t>
            </a:r>
          </a:p>
        </p:txBody>
      </p:sp>
      <p:sp>
        <p:nvSpPr>
          <p:cNvPr id="17" name="TextBox 16"/>
          <p:cNvSpPr txBox="1"/>
          <p:nvPr userDrawn="1"/>
        </p:nvSpPr>
        <p:spPr>
          <a:xfrm>
            <a:off x="5274916" y="6267837"/>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Market</a:t>
            </a:r>
          </a:p>
        </p:txBody>
      </p:sp>
      <p:sp>
        <p:nvSpPr>
          <p:cNvPr id="18" name="Text Placeholder 19"/>
          <p:cNvSpPr>
            <a:spLocks noGrp="1"/>
          </p:cNvSpPr>
          <p:nvPr>
            <p:ph type="body" sz="quarter" idx="14" hasCustomPrompt="1"/>
          </p:nvPr>
        </p:nvSpPr>
        <p:spPr>
          <a:xfrm>
            <a:off x="5274918" y="8201856"/>
            <a:ext cx="2011680" cy="493468"/>
          </a:xfrm>
        </p:spPr>
        <p:txBody>
          <a:bodyPr lIns="91440" tIns="0" rIns="91440" bIns="18288">
            <a:noAutofit/>
          </a:bodyPr>
          <a:lstStyle>
            <a:lvl1pPr marL="0" indent="0">
              <a:lnSpc>
                <a:spcPct val="100000"/>
              </a:lnSpc>
              <a:spcBef>
                <a:spcPts val="0"/>
              </a:spcBef>
              <a:buFontTx/>
              <a:buNone/>
              <a:defRPr sz="1100" b="0" baseline="0">
                <a:solidFill>
                  <a:schemeClr val="bg1"/>
                </a:solidFill>
                <a:latin typeface="Arial" panose="020B0604020202020204" pitchFamily="34" charset="0"/>
                <a:cs typeface="Arial" panose="020B0604020202020204" pitchFamily="34" charset="0"/>
              </a:defRPr>
            </a:lvl1pPr>
          </a:lstStyle>
          <a:p>
            <a:pPr lvl="0"/>
            <a:r>
              <a:rPr lang="en-US" dirty="0"/>
              <a:t>Add contractor in Arial 11 </a:t>
            </a:r>
            <a:r>
              <a:rPr lang="en-US" dirty="0" err="1"/>
              <a:t>pt</a:t>
            </a:r>
            <a:endParaRPr lang="en-GB" dirty="0"/>
          </a:p>
        </p:txBody>
      </p:sp>
      <p:sp>
        <p:nvSpPr>
          <p:cNvPr id="19" name="Text Placeholder 19"/>
          <p:cNvSpPr>
            <a:spLocks noGrp="1"/>
          </p:cNvSpPr>
          <p:nvPr>
            <p:ph type="body" sz="quarter" idx="15" hasCustomPrompt="1"/>
          </p:nvPr>
        </p:nvSpPr>
        <p:spPr>
          <a:xfrm>
            <a:off x="5274918" y="4938462"/>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application in Arial 11 </a:t>
            </a:r>
            <a:r>
              <a:rPr lang="en-US" dirty="0" err="1"/>
              <a:t>pt</a:t>
            </a:r>
            <a:endParaRPr lang="en-US" dirty="0"/>
          </a:p>
        </p:txBody>
      </p:sp>
      <p:sp>
        <p:nvSpPr>
          <p:cNvPr id="20" name="Text Placeholder 19"/>
          <p:cNvSpPr>
            <a:spLocks noGrp="1"/>
          </p:cNvSpPr>
          <p:nvPr>
            <p:ph type="body" sz="quarter" idx="16" hasCustomPrompt="1"/>
          </p:nvPr>
        </p:nvSpPr>
        <p:spPr>
          <a:xfrm>
            <a:off x="5274918" y="6564593"/>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market in Arial 11 </a:t>
            </a:r>
            <a:r>
              <a:rPr lang="en-US" dirty="0" err="1"/>
              <a:t>pt</a:t>
            </a:r>
            <a:endParaRPr lang="en-GB" dirty="0"/>
          </a:p>
        </p:txBody>
      </p:sp>
      <p:sp>
        <p:nvSpPr>
          <p:cNvPr id="23" name="Picture Placeholder 41"/>
          <p:cNvSpPr>
            <a:spLocks noGrp="1"/>
          </p:cNvSpPr>
          <p:nvPr>
            <p:ph type="pic" sz="quarter" idx="21"/>
          </p:nvPr>
        </p:nvSpPr>
        <p:spPr>
          <a:xfrm>
            <a:off x="179837" y="1080000"/>
            <a:ext cx="4932000" cy="3420000"/>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4" name="Text Placeholder 19"/>
          <p:cNvSpPr>
            <a:spLocks noGrp="1"/>
          </p:cNvSpPr>
          <p:nvPr>
            <p:ph type="body" sz="quarter" idx="22" hasCustomPrompt="1"/>
          </p:nvPr>
        </p:nvSpPr>
        <p:spPr>
          <a:xfrm>
            <a:off x="5274918" y="9845049"/>
            <a:ext cx="2011680" cy="645881"/>
          </a:xfrm>
        </p:spPr>
        <p:txBody>
          <a:bodyPr lIns="91440" tIns="0" rIns="91440" bIns="18288">
            <a:noAutofit/>
          </a:bodyPr>
          <a:lstStyle>
            <a:lvl1pPr marL="0" indent="0">
              <a:lnSpc>
                <a:spcPct val="100000"/>
              </a:lnSpc>
              <a:spcBef>
                <a:spcPts val="0"/>
              </a:spcBef>
              <a:buFontTx/>
              <a:buNone/>
              <a:defRPr sz="1100">
                <a:solidFill>
                  <a:schemeClr val="bg1"/>
                </a:solidFill>
                <a:latin typeface="Arial" panose="020B0604020202020204" pitchFamily="34" charset="0"/>
                <a:cs typeface="Arial" panose="020B0604020202020204" pitchFamily="34" charset="0"/>
              </a:defRPr>
            </a:lvl1pPr>
          </a:lstStyle>
          <a:p>
            <a:pPr lvl="0"/>
            <a:r>
              <a:rPr lang="en-US" dirty="0"/>
              <a:t>Add business unit name (s) in Arial 11pt</a:t>
            </a:r>
          </a:p>
        </p:txBody>
      </p:sp>
      <p:sp>
        <p:nvSpPr>
          <p:cNvPr id="25" name="TextBox 24"/>
          <p:cNvSpPr txBox="1"/>
          <p:nvPr userDrawn="1"/>
        </p:nvSpPr>
        <p:spPr>
          <a:xfrm>
            <a:off x="5274916" y="9537959"/>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Keller business unit (s)</a:t>
            </a:r>
          </a:p>
        </p:txBody>
      </p:sp>
      <p:sp>
        <p:nvSpPr>
          <p:cNvPr id="26" name="Text Placeholder 19"/>
          <p:cNvSpPr>
            <a:spLocks noGrp="1"/>
          </p:cNvSpPr>
          <p:nvPr>
            <p:ph type="body" sz="quarter" idx="26" hasCustomPrompt="1"/>
          </p:nvPr>
        </p:nvSpPr>
        <p:spPr>
          <a:xfrm>
            <a:off x="5274918" y="9020117"/>
            <a:ext cx="2011680" cy="493776"/>
          </a:xfrm>
        </p:spPr>
        <p:txBody>
          <a:bodyPr lIns="91440" tIns="0" rIns="91440" bIns="18288">
            <a:noAutofit/>
          </a:bodyPr>
          <a:lstStyle>
            <a:lvl1pPr marL="0" indent="0">
              <a:lnSpc>
                <a:spcPct val="100000"/>
              </a:lnSpc>
              <a:buFontTx/>
              <a:buNone/>
              <a:defRPr sz="1100" baseline="0">
                <a:solidFill>
                  <a:schemeClr val="bg1"/>
                </a:solidFill>
                <a:latin typeface="Arial" panose="020B0604020202020204" pitchFamily="34" charset="0"/>
                <a:cs typeface="Arial" panose="020B0604020202020204" pitchFamily="34" charset="0"/>
              </a:defRPr>
            </a:lvl1pPr>
          </a:lstStyle>
          <a:p>
            <a:pPr lvl="0"/>
            <a:r>
              <a:rPr lang="en-US" dirty="0"/>
              <a:t>Add value if appropriate, or delete off slide master</a:t>
            </a:r>
            <a:endParaRPr lang="en-GB" dirty="0"/>
          </a:p>
        </p:txBody>
      </p:sp>
      <p:sp>
        <p:nvSpPr>
          <p:cNvPr id="27" name="TextBox 26"/>
          <p:cNvSpPr txBox="1"/>
          <p:nvPr userDrawn="1"/>
        </p:nvSpPr>
        <p:spPr>
          <a:xfrm>
            <a:off x="5274918" y="8711786"/>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Contract Value</a:t>
            </a:r>
          </a:p>
        </p:txBody>
      </p:sp>
      <p:sp>
        <p:nvSpPr>
          <p:cNvPr id="28" name="Text Placeholder 4"/>
          <p:cNvSpPr>
            <a:spLocks noGrp="1"/>
          </p:cNvSpPr>
          <p:nvPr>
            <p:ph type="body" sz="quarter" idx="27" hasCustomPrompt="1"/>
          </p:nvPr>
        </p:nvSpPr>
        <p:spPr>
          <a:xfrm>
            <a:off x="179999" y="6048000"/>
            <a:ext cx="4932000" cy="3600000"/>
          </a:xfrm>
        </p:spPr>
        <p:txBody>
          <a:bodyPr tIns="91440" rIns="91440">
            <a:noAutofit/>
          </a:bodyPr>
          <a:lstStyle>
            <a:lvl1pPr marL="231790" indent="-231790">
              <a:buClr>
                <a:schemeClr val="accent2"/>
              </a:buClr>
              <a:buFont typeface="Arial" panose="020B0604020202020204" pitchFamily="34" charset="0"/>
              <a:buChar char="•"/>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Click to edit Master text styles, Arial Bold 13 </a:t>
            </a:r>
            <a:r>
              <a:rPr lang="en-US" dirty="0" err="1"/>
              <a:t>pt</a:t>
            </a:r>
            <a:endParaRPr lang="en-US" dirty="0"/>
          </a:p>
          <a:p>
            <a:pPr lvl="1"/>
            <a:r>
              <a:rPr lang="en-US" dirty="0"/>
              <a:t>Second level, Arial 10 </a:t>
            </a:r>
            <a:r>
              <a:rPr lang="en-US" dirty="0" err="1"/>
              <a:t>pt</a:t>
            </a:r>
            <a:endParaRPr lang="en-US" dirty="0"/>
          </a:p>
        </p:txBody>
      </p:sp>
      <p:sp>
        <p:nvSpPr>
          <p:cNvPr id="29" name="TextBox 28"/>
          <p:cNvSpPr txBox="1"/>
          <p:nvPr userDrawn="1"/>
        </p:nvSpPr>
        <p:spPr>
          <a:xfrm>
            <a:off x="5274916" y="544917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Technique</a:t>
            </a:r>
          </a:p>
        </p:txBody>
      </p:sp>
      <p:sp>
        <p:nvSpPr>
          <p:cNvPr id="30" name="Text Placeholder 19"/>
          <p:cNvSpPr>
            <a:spLocks noGrp="1"/>
          </p:cNvSpPr>
          <p:nvPr>
            <p:ph type="body" sz="quarter" idx="28" hasCustomPrompt="1"/>
          </p:nvPr>
        </p:nvSpPr>
        <p:spPr>
          <a:xfrm>
            <a:off x="5274918" y="5753844"/>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technique in Arial 11 </a:t>
            </a:r>
            <a:r>
              <a:rPr lang="en-US" dirty="0" err="1"/>
              <a:t>pt</a:t>
            </a:r>
            <a:endParaRPr lang="en-US" dirty="0"/>
          </a:p>
        </p:txBody>
      </p:sp>
      <p:sp>
        <p:nvSpPr>
          <p:cNvPr id="35" name="TextBox 34"/>
          <p:cNvSpPr txBox="1"/>
          <p:nvPr userDrawn="1"/>
        </p:nvSpPr>
        <p:spPr>
          <a:xfrm>
            <a:off x="324000" y="4552243"/>
            <a:ext cx="4412903" cy="294372"/>
          </a:xfrm>
          <a:prstGeom prst="rect">
            <a:avLst/>
          </a:prstGeom>
          <a:noFill/>
        </p:spPr>
        <p:txBody>
          <a:bodyPr wrap="none" rtlCol="0">
            <a:noAutofit/>
          </a:bodyPr>
          <a:lstStyle/>
          <a:p>
            <a:pPr>
              <a:lnSpc>
                <a:spcPct val="100000"/>
              </a:lnSpc>
            </a:pPr>
            <a:r>
              <a:rPr lang="en-GB" sz="1300" b="1" dirty="0">
                <a:solidFill>
                  <a:srgbClr val="002060"/>
                </a:solidFill>
                <a:latin typeface="Arial" panose="020B0604020202020204" pitchFamily="34" charset="0"/>
                <a:cs typeface="Arial" panose="020B0604020202020204" pitchFamily="34" charset="0"/>
              </a:rPr>
              <a:t>Key achievements</a:t>
            </a:r>
          </a:p>
        </p:txBody>
      </p:sp>
      <p:sp>
        <p:nvSpPr>
          <p:cNvPr id="36" name="Text Placeholder 19"/>
          <p:cNvSpPr>
            <a:spLocks noGrp="1"/>
          </p:cNvSpPr>
          <p:nvPr>
            <p:ph type="body" sz="quarter" idx="20" hasCustomPrompt="1"/>
          </p:nvPr>
        </p:nvSpPr>
        <p:spPr>
          <a:xfrm>
            <a:off x="314896" y="4968000"/>
            <a:ext cx="4788000" cy="936000"/>
          </a:xfrm>
          <a:noFill/>
        </p:spPr>
        <p:txBody>
          <a:bodyPr wrap="square" rIns="45720">
            <a:noAutofit/>
          </a:bodyPr>
          <a:lstStyle>
            <a:lvl1pPr marL="171462" indent="-171462">
              <a:lnSpc>
                <a:spcPct val="100000"/>
              </a:lnSpc>
              <a:spcBef>
                <a:spcPts val="0"/>
              </a:spcBef>
              <a:spcAft>
                <a:spcPts val="300"/>
              </a:spcAft>
              <a:buClr>
                <a:srgbClr val="002060"/>
              </a:buClr>
              <a:buFont typeface="Arial" panose="020B0604020202020204" pitchFamily="34" charset="0"/>
              <a:buChar char="•"/>
              <a:tabLst>
                <a:tab pos="177812" algn="l"/>
              </a:tabLst>
              <a:defRPr sz="1000">
                <a:solidFill>
                  <a:schemeClr val="tx1"/>
                </a:solidFill>
                <a:latin typeface="Arial" panose="020B0604020202020204" pitchFamily="34" charset="0"/>
                <a:cs typeface="Arial" panose="020B0604020202020204" pitchFamily="34" charset="0"/>
              </a:defRPr>
            </a:lvl1pPr>
          </a:lstStyle>
          <a:p>
            <a:pPr lvl="0"/>
            <a:r>
              <a:rPr lang="en-US" dirty="0"/>
              <a:t>In Arial 10 </a:t>
            </a:r>
            <a:r>
              <a:rPr lang="en-US" dirty="0" err="1"/>
              <a:t>pt</a:t>
            </a:r>
            <a:r>
              <a:rPr lang="en-US" dirty="0"/>
              <a:t>, bullet point highlights / impressive outcomes.</a:t>
            </a:r>
            <a:endParaRPr lang="en-GB" dirty="0"/>
          </a:p>
        </p:txBody>
      </p:sp>
      <p:sp>
        <p:nvSpPr>
          <p:cNvPr id="47" name="Freeform 13"/>
          <p:cNvSpPr>
            <a:spLocks noChangeAspect="1"/>
          </p:cNvSpPr>
          <p:nvPr userDrawn="1"/>
        </p:nvSpPr>
        <p:spPr bwMode="auto">
          <a:xfrm>
            <a:off x="179837" y="9712260"/>
            <a:ext cx="5040000" cy="979553"/>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Picture Placeholder 41"/>
          <p:cNvSpPr>
            <a:spLocks noGrp="1"/>
          </p:cNvSpPr>
          <p:nvPr>
            <p:ph type="pic" sz="quarter" idx="29"/>
          </p:nvPr>
        </p:nvSpPr>
        <p:spPr>
          <a:xfrm>
            <a:off x="5220000" y="1080000"/>
            <a:ext cx="2160000" cy="3420000"/>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9837" y="339670"/>
            <a:ext cx="1440000" cy="409700"/>
          </a:xfrm>
          <a:prstGeom prst="rect">
            <a:avLst/>
          </a:prstGeom>
        </p:spPr>
      </p:pic>
      <p:sp>
        <p:nvSpPr>
          <p:cNvPr id="34" name="Text Placeholder 2"/>
          <p:cNvSpPr>
            <a:spLocks noGrp="1"/>
          </p:cNvSpPr>
          <p:nvPr>
            <p:ph type="body" sz="quarter" idx="33" hasCustomPrompt="1"/>
          </p:nvPr>
        </p:nvSpPr>
        <p:spPr>
          <a:xfrm>
            <a:off x="316799" y="9792000"/>
            <a:ext cx="3780000" cy="750532"/>
          </a:xfrm>
        </p:spPr>
        <p:txBody>
          <a:bodyPr/>
          <a:lstStyle>
            <a:lvl1pPr marL="0" indent="0">
              <a:buNone/>
              <a:defRPr lang="en-GB" sz="1000" b="0" i="0" baseline="0">
                <a:effectLst/>
              </a:defRPr>
            </a:lvl1pPr>
            <a:lvl2pPr marL="377994" indent="0">
              <a:buNone/>
              <a:defRPr/>
            </a:lvl2pPr>
            <a:lvl3pPr marL="755989" indent="0">
              <a:buNone/>
              <a:defRPr/>
            </a:lvl3pPr>
            <a:lvl4pPr marL="1133982" indent="0">
              <a:buNone/>
              <a:defRPr/>
            </a:lvl4pPr>
            <a:lvl5pPr marL="1511976" indent="0">
              <a:buNone/>
              <a:defRPr/>
            </a:lvl5p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Add customer feedback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in quotes; including job title, type of client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000" dirty="0">
                <a:effectLst/>
                <a:latin typeface="Arial" panose="020B0604020202020204" pitchFamily="34" charset="0"/>
                <a:ea typeface="Calibri" panose="020F0502020204030204" pitchFamily="34" charset="0"/>
                <a:cs typeface="Times New Roman" panose="02020603050405020304" pitchFamily="18" charset="0"/>
              </a:rPr>
              <a:t> Commercial Director, Residential Developer)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bold</a:t>
            </a:r>
          </a:p>
          <a:p>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177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4"/>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3"/>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9728" y="9909731"/>
            <a:ext cx="1700927" cy="569240"/>
          </a:xfrm>
          <a:prstGeom prst="rect">
            <a:avLst/>
          </a:prstGeom>
        </p:spPr>
        <p:txBody>
          <a:bodyPr vert="horz" lIns="91440" tIns="45720" rIns="91440" bIns="45720" rtlCol="0" anchor="ctr"/>
          <a:lstStyle>
            <a:lvl1pPr algn="l">
              <a:defRPr sz="992">
                <a:solidFill>
                  <a:schemeClr val="tx1">
                    <a:tint val="75000"/>
                  </a:schemeClr>
                </a:solidFill>
                <a:latin typeface="Arial" panose="020B0604020202020204" pitchFamily="34" charset="0"/>
                <a:cs typeface="Arial" panose="020B0604020202020204" pitchFamily="34" charset="0"/>
              </a:defRPr>
            </a:lvl1pPr>
          </a:lstStyle>
          <a:p>
            <a:fld id="{9393B145-CB3E-423D-9D63-48E8B9E29CFF}" type="datetimeFigureOut">
              <a:rPr lang="en-US" smtClean="0"/>
              <a:pPr/>
              <a:t>12/10/2021</a:t>
            </a:fld>
            <a:endParaRPr lang="en-US" dirty="0"/>
          </a:p>
        </p:txBody>
      </p:sp>
      <p:sp>
        <p:nvSpPr>
          <p:cNvPr id="5" name="Footer Placeholder 4"/>
          <p:cNvSpPr>
            <a:spLocks noGrp="1"/>
          </p:cNvSpPr>
          <p:nvPr>
            <p:ph type="ftr" sz="quarter" idx="3"/>
          </p:nvPr>
        </p:nvSpPr>
        <p:spPr>
          <a:xfrm>
            <a:off x="2504143" y="9909731"/>
            <a:ext cx="2551390" cy="569240"/>
          </a:xfrm>
          <a:prstGeom prst="rect">
            <a:avLst/>
          </a:prstGeom>
        </p:spPr>
        <p:txBody>
          <a:bodyPr vert="horz" lIns="91440" tIns="45720" rIns="91440" bIns="45720" rtlCol="0" anchor="ctr"/>
          <a:lstStyle>
            <a:lvl1pPr algn="ctr">
              <a:defRPr sz="992">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5339023" y="9909731"/>
            <a:ext cx="1700927" cy="569240"/>
          </a:xfrm>
          <a:prstGeom prst="rect">
            <a:avLst/>
          </a:prstGeom>
        </p:spPr>
        <p:txBody>
          <a:bodyPr vert="horz" lIns="91440" tIns="45720" rIns="91440" bIns="45720" rtlCol="0" anchor="ctr"/>
          <a:lstStyle>
            <a:lvl1pPr algn="r">
              <a:defRPr sz="992">
                <a:solidFill>
                  <a:schemeClr val="tx1">
                    <a:tint val="75000"/>
                  </a:schemeClr>
                </a:solidFill>
                <a:latin typeface="Arial" panose="020B0604020202020204" pitchFamily="34" charset="0"/>
                <a:cs typeface="Arial" panose="020B0604020202020204" pitchFamily="34" charset="0"/>
              </a:defRPr>
            </a:lvl1pPr>
          </a:lstStyle>
          <a:p>
            <a:fld id="{1EDA2741-8D65-47FA-87D6-1C257D04143D}" type="slidenum">
              <a:rPr lang="en-US" smtClean="0"/>
              <a:pPr/>
              <a:t>‹#›</a:t>
            </a:fld>
            <a:endParaRPr lang="en-US" dirty="0"/>
          </a:p>
        </p:txBody>
      </p:sp>
    </p:spTree>
    <p:extLst>
      <p:ext uri="{BB962C8B-B14F-4D97-AF65-F5344CB8AC3E}">
        <p14:creationId xmlns:p14="http://schemas.microsoft.com/office/powerpoint/2010/main" val="18482176"/>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l" defTabSz="755989" rtl="0" eaLnBrk="1" latinLnBrk="0" hangingPunct="1">
        <a:lnSpc>
          <a:spcPct val="90000"/>
        </a:lnSpc>
        <a:spcBef>
          <a:spcPct val="0"/>
        </a:spcBef>
        <a:buNone/>
        <a:defRPr sz="3639" kern="1200">
          <a:solidFill>
            <a:schemeClr val="tx1"/>
          </a:solidFill>
          <a:latin typeface="Arial" panose="020B0604020202020204" pitchFamily="34" charset="0"/>
          <a:ea typeface="+mj-ea"/>
          <a:cs typeface="Arial" panose="020B0604020202020204" pitchFamily="34" charset="0"/>
        </a:defRPr>
      </a:lvl1pPr>
    </p:titleStyle>
    <p:bodyStyle>
      <a:lvl1pPr marL="188997" indent="-188997" algn="l" defTabSz="755989" rtl="0" eaLnBrk="1" latinLnBrk="0" hangingPunct="1">
        <a:lnSpc>
          <a:spcPct val="90000"/>
        </a:lnSpc>
        <a:spcBef>
          <a:spcPts val="827"/>
        </a:spcBef>
        <a:buFont typeface="Arial" panose="020B0604020202020204" pitchFamily="34" charset="0"/>
        <a:buChar char="•"/>
        <a:defRPr sz="2315" kern="1200">
          <a:solidFill>
            <a:schemeClr val="tx1"/>
          </a:solidFill>
          <a:latin typeface="Arial" panose="020B0604020202020204" pitchFamily="34" charset="0"/>
          <a:ea typeface="+mn-ea"/>
          <a:cs typeface="Arial" panose="020B0604020202020204" pitchFamily="34" charset="0"/>
        </a:defRPr>
      </a:lvl1pPr>
      <a:lvl2pPr marL="566991" indent="-188997" algn="l" defTabSz="755989" rtl="0" eaLnBrk="1" latinLnBrk="0" hangingPunct="1">
        <a:lnSpc>
          <a:spcPct val="90000"/>
        </a:lnSpc>
        <a:spcBef>
          <a:spcPts val="414"/>
        </a:spcBef>
        <a:buFont typeface="Arial" panose="020B0604020202020204" pitchFamily="34" charset="0"/>
        <a:buChar char="•"/>
        <a:defRPr sz="1985" kern="1200">
          <a:solidFill>
            <a:schemeClr val="tx1"/>
          </a:solidFill>
          <a:latin typeface="Arial" panose="020B0604020202020204" pitchFamily="34" charset="0"/>
          <a:ea typeface="+mn-ea"/>
          <a:cs typeface="Arial" panose="020B0604020202020204" pitchFamily="34" charset="0"/>
        </a:defRPr>
      </a:lvl2pPr>
      <a:lvl3pPr marL="944986" indent="-188997" algn="l" defTabSz="755989" rtl="0" eaLnBrk="1" latinLnBrk="0" hangingPunct="1">
        <a:lnSpc>
          <a:spcPct val="90000"/>
        </a:lnSpc>
        <a:spcBef>
          <a:spcPts val="414"/>
        </a:spcBef>
        <a:buFont typeface="Arial" panose="020B0604020202020204" pitchFamily="34" charset="0"/>
        <a:buChar char="•"/>
        <a:defRPr sz="1652" kern="1200">
          <a:solidFill>
            <a:schemeClr val="tx1"/>
          </a:solidFill>
          <a:latin typeface="Arial" panose="020B0604020202020204" pitchFamily="34" charset="0"/>
          <a:ea typeface="+mn-ea"/>
          <a:cs typeface="Arial" panose="020B0604020202020204" pitchFamily="34" charset="0"/>
        </a:defRPr>
      </a:lvl3pPr>
      <a:lvl4pPr marL="132297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Arial" panose="020B0604020202020204" pitchFamily="34" charset="0"/>
          <a:ea typeface="+mn-ea"/>
          <a:cs typeface="Arial" panose="020B0604020202020204" pitchFamily="34" charset="0"/>
        </a:defRPr>
      </a:lvl4pPr>
      <a:lvl5pPr marL="1700973"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Arial" panose="020B0604020202020204" pitchFamily="34" charset="0"/>
          <a:ea typeface="+mn-ea"/>
          <a:cs typeface="Arial" panose="020B0604020202020204" pitchFamily="34" charset="0"/>
        </a:defRPr>
      </a:lvl5pPr>
      <a:lvl6pPr marL="207896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6962"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4955"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294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89" rtl="0" eaLnBrk="1" latinLnBrk="0" hangingPunct="1">
        <a:defRPr sz="1488" kern="1200">
          <a:solidFill>
            <a:schemeClr val="tx1"/>
          </a:solidFill>
          <a:latin typeface="+mn-lt"/>
          <a:ea typeface="+mn-ea"/>
          <a:cs typeface="+mn-cs"/>
        </a:defRPr>
      </a:lvl1pPr>
      <a:lvl2pPr marL="377993" algn="l" defTabSz="755989" rtl="0" eaLnBrk="1" latinLnBrk="0" hangingPunct="1">
        <a:defRPr sz="1488" kern="1200">
          <a:solidFill>
            <a:schemeClr val="tx1"/>
          </a:solidFill>
          <a:latin typeface="+mn-lt"/>
          <a:ea typeface="+mn-ea"/>
          <a:cs typeface="+mn-cs"/>
        </a:defRPr>
      </a:lvl2pPr>
      <a:lvl3pPr marL="755989" algn="l" defTabSz="755989" rtl="0" eaLnBrk="1" latinLnBrk="0" hangingPunct="1">
        <a:defRPr sz="1488" kern="1200">
          <a:solidFill>
            <a:schemeClr val="tx1"/>
          </a:solidFill>
          <a:latin typeface="+mn-lt"/>
          <a:ea typeface="+mn-ea"/>
          <a:cs typeface="+mn-cs"/>
        </a:defRPr>
      </a:lvl3pPr>
      <a:lvl4pPr marL="1133983" algn="l" defTabSz="755989" rtl="0" eaLnBrk="1" latinLnBrk="0" hangingPunct="1">
        <a:defRPr sz="1488" kern="1200">
          <a:solidFill>
            <a:schemeClr val="tx1"/>
          </a:solidFill>
          <a:latin typeface="+mn-lt"/>
          <a:ea typeface="+mn-ea"/>
          <a:cs typeface="+mn-cs"/>
        </a:defRPr>
      </a:lvl4pPr>
      <a:lvl5pPr marL="1511975" algn="l" defTabSz="755989" rtl="0" eaLnBrk="1" latinLnBrk="0" hangingPunct="1">
        <a:defRPr sz="1488" kern="1200">
          <a:solidFill>
            <a:schemeClr val="tx1"/>
          </a:solidFill>
          <a:latin typeface="+mn-lt"/>
          <a:ea typeface="+mn-ea"/>
          <a:cs typeface="+mn-cs"/>
        </a:defRPr>
      </a:lvl5pPr>
      <a:lvl6pPr marL="1889970" algn="l" defTabSz="755989" rtl="0" eaLnBrk="1" latinLnBrk="0" hangingPunct="1">
        <a:defRPr sz="1488" kern="1200">
          <a:solidFill>
            <a:schemeClr val="tx1"/>
          </a:solidFill>
          <a:latin typeface="+mn-lt"/>
          <a:ea typeface="+mn-ea"/>
          <a:cs typeface="+mn-cs"/>
        </a:defRPr>
      </a:lvl6pPr>
      <a:lvl7pPr marL="2267965" algn="l" defTabSz="755989" rtl="0" eaLnBrk="1" latinLnBrk="0" hangingPunct="1">
        <a:defRPr sz="1488" kern="1200">
          <a:solidFill>
            <a:schemeClr val="tx1"/>
          </a:solidFill>
          <a:latin typeface="+mn-lt"/>
          <a:ea typeface="+mn-ea"/>
          <a:cs typeface="+mn-cs"/>
        </a:defRPr>
      </a:lvl7pPr>
      <a:lvl8pPr marL="2645958" algn="l" defTabSz="755989" rtl="0" eaLnBrk="1" latinLnBrk="0" hangingPunct="1">
        <a:defRPr sz="1488" kern="1200">
          <a:solidFill>
            <a:schemeClr val="tx1"/>
          </a:solidFill>
          <a:latin typeface="+mn-lt"/>
          <a:ea typeface="+mn-ea"/>
          <a:cs typeface="+mn-cs"/>
        </a:defRPr>
      </a:lvl8pPr>
      <a:lvl9pPr marL="3023952" algn="l" defTabSz="755989"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5274918" y="7369303"/>
            <a:ext cx="2284757" cy="493468"/>
          </a:xfrm>
        </p:spPr>
        <p:txBody>
          <a:bodyPr/>
          <a:lstStyle/>
          <a:p>
            <a:r>
              <a:rPr lang="en-US" dirty="0"/>
              <a:t>Bane NOR</a:t>
            </a:r>
          </a:p>
          <a:p>
            <a:r>
              <a:rPr lang="en-US" dirty="0"/>
              <a:t>(Railway Administration of</a:t>
            </a:r>
          </a:p>
          <a:p>
            <a:r>
              <a:rPr lang="en-US" dirty="0"/>
              <a:t>Norway)</a:t>
            </a:r>
          </a:p>
        </p:txBody>
      </p:sp>
      <p:sp>
        <p:nvSpPr>
          <p:cNvPr id="18" name="Text Placeholder 17"/>
          <p:cNvSpPr>
            <a:spLocks noGrp="1"/>
          </p:cNvSpPr>
          <p:nvPr>
            <p:ph type="body" sz="quarter" idx="14"/>
          </p:nvPr>
        </p:nvSpPr>
        <p:spPr>
          <a:xfrm>
            <a:off x="5274918" y="8193927"/>
            <a:ext cx="2011680" cy="493468"/>
          </a:xfrm>
        </p:spPr>
        <p:txBody>
          <a:bodyPr/>
          <a:lstStyle/>
          <a:p>
            <a:r>
              <a:rPr lang="en-US" dirty="0"/>
              <a:t>Bane NOR</a:t>
            </a:r>
          </a:p>
          <a:p>
            <a:r>
              <a:rPr lang="en-US" dirty="0"/>
              <a:t>(Railway Administration of</a:t>
            </a:r>
          </a:p>
          <a:p>
            <a:r>
              <a:rPr lang="en-US" dirty="0"/>
              <a:t>Norway)</a:t>
            </a:r>
          </a:p>
          <a:p>
            <a:endParaRPr lang="en-US" dirty="0"/>
          </a:p>
        </p:txBody>
      </p:sp>
      <p:sp>
        <p:nvSpPr>
          <p:cNvPr id="20" name="Text Placeholder 19"/>
          <p:cNvSpPr>
            <a:spLocks noGrp="1"/>
          </p:cNvSpPr>
          <p:nvPr>
            <p:ph type="body" sz="quarter" idx="16"/>
          </p:nvPr>
        </p:nvSpPr>
        <p:spPr>
          <a:xfrm>
            <a:off x="5274918" y="6564389"/>
            <a:ext cx="2011680" cy="493468"/>
          </a:xfrm>
        </p:spPr>
        <p:txBody>
          <a:bodyPr/>
          <a:lstStyle/>
          <a:p>
            <a:r>
              <a:rPr lang="en-US" dirty="0"/>
              <a:t>Railway construction</a:t>
            </a:r>
          </a:p>
        </p:txBody>
      </p:sp>
      <p:sp>
        <p:nvSpPr>
          <p:cNvPr id="23" name="Text Placeholder 22"/>
          <p:cNvSpPr>
            <a:spLocks noGrp="1"/>
          </p:cNvSpPr>
          <p:nvPr>
            <p:ph type="body" sz="quarter" idx="22"/>
          </p:nvPr>
        </p:nvSpPr>
        <p:spPr/>
        <p:txBody>
          <a:bodyPr/>
          <a:lstStyle/>
          <a:p>
            <a:r>
              <a:rPr lang="en-US" dirty="0"/>
              <a:t>Keller Grundbau </a:t>
            </a:r>
          </a:p>
          <a:p>
            <a:r>
              <a:rPr lang="en-US" dirty="0" err="1"/>
              <a:t>Guglgasse</a:t>
            </a:r>
            <a:r>
              <a:rPr lang="en-US" dirty="0"/>
              <a:t> 15, BT4a / 3. </a:t>
            </a:r>
            <a:r>
              <a:rPr lang="en-US" dirty="0" err="1"/>
              <a:t>OG</a:t>
            </a:r>
            <a:br>
              <a:rPr lang="en-US" dirty="0"/>
            </a:br>
            <a:r>
              <a:rPr lang="en-US" dirty="0"/>
              <a:t>1110 Wien</a:t>
            </a:r>
            <a:br>
              <a:rPr lang="en-US" dirty="0"/>
            </a:br>
            <a:r>
              <a:rPr lang="en-US" dirty="0"/>
              <a:t>Austria</a:t>
            </a:r>
          </a:p>
        </p:txBody>
      </p:sp>
      <p:sp>
        <p:nvSpPr>
          <p:cNvPr id="24" name="Text Placeholder 23"/>
          <p:cNvSpPr>
            <a:spLocks noGrp="1"/>
          </p:cNvSpPr>
          <p:nvPr>
            <p:ph type="body" sz="quarter" idx="26"/>
          </p:nvPr>
        </p:nvSpPr>
        <p:spPr/>
        <p:txBody>
          <a:bodyPr/>
          <a:lstStyle/>
          <a:p>
            <a:r>
              <a:rPr lang="en-US" dirty="0"/>
              <a:t>Over 1 million EURO</a:t>
            </a:r>
          </a:p>
        </p:txBody>
      </p:sp>
      <p:sp>
        <p:nvSpPr>
          <p:cNvPr id="25" name="Text Placeholder 24"/>
          <p:cNvSpPr>
            <a:spLocks noGrp="1"/>
          </p:cNvSpPr>
          <p:nvPr>
            <p:ph type="body" sz="quarter" idx="27"/>
          </p:nvPr>
        </p:nvSpPr>
        <p:spPr>
          <a:xfrm>
            <a:off x="170896" y="6000578"/>
            <a:ext cx="4932000" cy="3600000"/>
          </a:xfrm>
        </p:spPr>
        <p:txBody>
          <a:bodyPr/>
          <a:lstStyle/>
          <a:p>
            <a:r>
              <a:rPr lang="en-US" sz="1200" dirty="0"/>
              <a:t>The project</a:t>
            </a:r>
          </a:p>
          <a:p>
            <a:pPr lvl="1"/>
            <a:r>
              <a:rPr lang="en-US" sz="900" dirty="0"/>
              <a:t>The Follobanen project is currently the largest infrastructure project in Norway. The project includes 22 km of new railway from Oslo to Ski. The main part of the works was the construction of a Portal from the transition zone from Drill and Blast to the Cut and Cover tunneling into Oslo S.</a:t>
            </a:r>
          </a:p>
          <a:p>
            <a:r>
              <a:rPr lang="en-US" sz="1200" dirty="0"/>
              <a:t>The challenge</a:t>
            </a:r>
          </a:p>
          <a:p>
            <a:pPr lvl="1"/>
            <a:r>
              <a:rPr lang="en-US" sz="900" dirty="0"/>
              <a:t>Reduction of water permeability and reinforcement of weakness zone directly affecting the excavation of the tunnel through the transitional zone.</a:t>
            </a:r>
          </a:p>
          <a:p>
            <a:pPr lvl="1"/>
            <a:r>
              <a:rPr lang="en-US" sz="900" dirty="0"/>
              <a:t>Lack of space due to rural surrounding area with roads in use and railway traffic.</a:t>
            </a:r>
          </a:p>
          <a:p>
            <a:r>
              <a:rPr lang="en-US" sz="1200" dirty="0"/>
              <a:t>The solution</a:t>
            </a:r>
          </a:p>
          <a:p>
            <a:pPr lvl="1"/>
            <a:r>
              <a:rPr lang="sv-SE" sz="900" dirty="0"/>
              <a:t>With its large foundation portfolio, Keller has been able to assist the client with specialized injection technologies. </a:t>
            </a:r>
            <a:r>
              <a:rPr lang="en-US" sz="900" dirty="0"/>
              <a:t>Due to the difficult soil conditions many different types of machinery and drilling techniques were utilized to ensure the stabilization of the overburden soil before the grouting works</a:t>
            </a:r>
            <a:r>
              <a:rPr lang="sv-SE" sz="900" dirty="0"/>
              <a:t>. The first step was the installation of a temporary casing and cleaning of the hole in order to penetrate in the faults of the weakness zone. Afterwards grouting from bottom to the top in 5 meter stages with packers was executed. If the required GIN parameters were not fullfilled, redrilling of the hole was necessary and injections with different mixtures and parameters applied. </a:t>
            </a:r>
            <a:endParaRPr lang="en-US" sz="900" dirty="0"/>
          </a:p>
        </p:txBody>
      </p:sp>
      <p:sp>
        <p:nvSpPr>
          <p:cNvPr id="26" name="Text Placeholder 25"/>
          <p:cNvSpPr>
            <a:spLocks noGrp="1"/>
          </p:cNvSpPr>
          <p:nvPr>
            <p:ph type="body" sz="quarter" idx="28"/>
          </p:nvPr>
        </p:nvSpPr>
        <p:spPr/>
        <p:txBody>
          <a:bodyPr/>
          <a:lstStyle/>
          <a:p>
            <a:r>
              <a:rPr lang="sv-SE" dirty="0"/>
              <a:t>Injections</a:t>
            </a:r>
          </a:p>
          <a:p>
            <a:r>
              <a:rPr lang="sv-SE" dirty="0"/>
              <a:t>Double Head Drilling</a:t>
            </a:r>
          </a:p>
          <a:p>
            <a:r>
              <a:rPr lang="sv-SE" dirty="0"/>
              <a:t>Single Head Drilling</a:t>
            </a:r>
          </a:p>
          <a:p>
            <a:endParaRPr lang="sv-SE" dirty="0"/>
          </a:p>
          <a:p>
            <a:endParaRPr lang="en-US" dirty="0"/>
          </a:p>
        </p:txBody>
      </p:sp>
      <p:sp>
        <p:nvSpPr>
          <p:cNvPr id="21" name="Text Placeholder 20"/>
          <p:cNvSpPr>
            <a:spLocks noGrp="1"/>
          </p:cNvSpPr>
          <p:nvPr>
            <p:ph type="body" sz="quarter" idx="20"/>
          </p:nvPr>
        </p:nvSpPr>
        <p:spPr>
          <a:xfrm>
            <a:off x="314896" y="4967999"/>
            <a:ext cx="4788000" cy="912101"/>
          </a:xfrm>
        </p:spPr>
        <p:txBody>
          <a:bodyPr/>
          <a:lstStyle/>
          <a:p>
            <a:r>
              <a:rPr lang="en-US" dirty="0"/>
              <a:t>357 points with 4096m of injection drillings up to 38m depth</a:t>
            </a:r>
          </a:p>
          <a:p>
            <a:r>
              <a:rPr lang="en-US" dirty="0"/>
              <a:t>Grouting container with 6 pumps and automatic monitoring system of the parameters, over 120.000 liters injected</a:t>
            </a:r>
          </a:p>
          <a:p>
            <a:r>
              <a:rPr lang="en-US" dirty="0"/>
              <a:t>Use of GIN Method with different mixtures certified with Lugeon testing</a:t>
            </a:r>
          </a:p>
        </p:txBody>
      </p:sp>
      <p:sp>
        <p:nvSpPr>
          <p:cNvPr id="32" name="Text Placeholder 18"/>
          <p:cNvSpPr>
            <a:spLocks noGrp="1"/>
          </p:cNvSpPr>
          <p:nvPr>
            <p:ph type="body" sz="quarter" idx="15"/>
          </p:nvPr>
        </p:nvSpPr>
        <p:spPr>
          <a:xfrm>
            <a:off x="5274918" y="4741920"/>
            <a:ext cx="2011680" cy="226079"/>
          </a:xfrm>
          <a:solidFill>
            <a:schemeClr val="accent1"/>
          </a:solidFill>
        </p:spPr>
        <p:txBody>
          <a:bodyPr/>
          <a:lstStyle/>
          <a:p>
            <a:r>
              <a:rPr lang="en-US" dirty="0">
                <a:solidFill>
                  <a:schemeClr val="accent2"/>
                </a:solidFill>
              </a:rPr>
              <a:t>Application</a:t>
            </a:r>
          </a:p>
          <a:p>
            <a:endParaRPr lang="en-US" dirty="0"/>
          </a:p>
        </p:txBody>
      </p:sp>
      <p:sp>
        <p:nvSpPr>
          <p:cNvPr id="33" name="Text Placeholder 18"/>
          <p:cNvSpPr>
            <a:spLocks noGrp="1"/>
          </p:cNvSpPr>
          <p:nvPr>
            <p:ph type="body" sz="quarter" idx="15"/>
          </p:nvPr>
        </p:nvSpPr>
        <p:spPr>
          <a:xfrm>
            <a:off x="5274918" y="5537007"/>
            <a:ext cx="2011680" cy="226079"/>
          </a:xfrm>
          <a:solidFill>
            <a:schemeClr val="accent1"/>
          </a:solidFill>
        </p:spPr>
        <p:txBody>
          <a:bodyPr/>
          <a:lstStyle/>
          <a:p>
            <a:r>
              <a:rPr lang="en-US" dirty="0">
                <a:solidFill>
                  <a:schemeClr val="accent2"/>
                </a:solidFill>
              </a:rPr>
              <a:t>Method</a:t>
            </a:r>
          </a:p>
          <a:p>
            <a:endParaRPr lang="en-US" dirty="0"/>
          </a:p>
        </p:txBody>
      </p:sp>
      <p:sp>
        <p:nvSpPr>
          <p:cNvPr id="34" name="Text Placeholder 18"/>
          <p:cNvSpPr>
            <a:spLocks noGrp="1"/>
          </p:cNvSpPr>
          <p:nvPr>
            <p:ph type="body" sz="quarter" idx="15"/>
          </p:nvPr>
        </p:nvSpPr>
        <p:spPr>
          <a:xfrm>
            <a:off x="5274918" y="6346026"/>
            <a:ext cx="2011680" cy="226079"/>
          </a:xfrm>
          <a:solidFill>
            <a:schemeClr val="accent1"/>
          </a:solidFill>
        </p:spPr>
        <p:txBody>
          <a:bodyPr/>
          <a:lstStyle/>
          <a:p>
            <a:r>
              <a:rPr lang="en-US" dirty="0">
                <a:solidFill>
                  <a:schemeClr val="accent2"/>
                </a:solidFill>
              </a:rPr>
              <a:t>Market</a:t>
            </a:r>
          </a:p>
        </p:txBody>
      </p:sp>
      <p:sp>
        <p:nvSpPr>
          <p:cNvPr id="35" name="Text Placeholder 18"/>
          <p:cNvSpPr>
            <a:spLocks noGrp="1"/>
          </p:cNvSpPr>
          <p:nvPr>
            <p:ph type="body" sz="quarter" idx="15"/>
          </p:nvPr>
        </p:nvSpPr>
        <p:spPr>
          <a:xfrm>
            <a:off x="5274918" y="7136591"/>
            <a:ext cx="2011680" cy="226079"/>
          </a:xfrm>
          <a:solidFill>
            <a:schemeClr val="accent1"/>
          </a:solidFill>
        </p:spPr>
        <p:txBody>
          <a:bodyPr/>
          <a:lstStyle/>
          <a:p>
            <a:r>
              <a:rPr lang="en-US" dirty="0">
                <a:solidFill>
                  <a:schemeClr val="accent2"/>
                </a:solidFill>
              </a:rPr>
              <a:t>Client</a:t>
            </a:r>
          </a:p>
          <a:p>
            <a:endParaRPr lang="en-US" dirty="0"/>
          </a:p>
        </p:txBody>
      </p:sp>
      <p:sp>
        <p:nvSpPr>
          <p:cNvPr id="36" name="Text Placeholder 18"/>
          <p:cNvSpPr>
            <a:spLocks noGrp="1"/>
          </p:cNvSpPr>
          <p:nvPr>
            <p:ph type="body" sz="quarter" idx="15"/>
          </p:nvPr>
        </p:nvSpPr>
        <p:spPr>
          <a:xfrm>
            <a:off x="5274918" y="7983708"/>
            <a:ext cx="2011680" cy="226079"/>
          </a:xfrm>
          <a:solidFill>
            <a:schemeClr val="accent1"/>
          </a:solidFill>
        </p:spPr>
        <p:txBody>
          <a:bodyPr/>
          <a:lstStyle/>
          <a:p>
            <a:r>
              <a:rPr lang="en-US" dirty="0">
                <a:solidFill>
                  <a:schemeClr val="accent2"/>
                </a:solidFill>
              </a:rPr>
              <a:t>Main contractor</a:t>
            </a:r>
          </a:p>
          <a:p>
            <a:endParaRPr lang="en-US" dirty="0"/>
          </a:p>
        </p:txBody>
      </p:sp>
      <p:sp>
        <p:nvSpPr>
          <p:cNvPr id="37" name="Text Placeholder 18"/>
          <p:cNvSpPr>
            <a:spLocks noGrp="1"/>
          </p:cNvSpPr>
          <p:nvPr>
            <p:ph type="body" sz="quarter" idx="15"/>
          </p:nvPr>
        </p:nvSpPr>
        <p:spPr>
          <a:xfrm>
            <a:off x="5274918" y="8791600"/>
            <a:ext cx="2011680" cy="226079"/>
          </a:xfrm>
          <a:solidFill>
            <a:schemeClr val="accent1"/>
          </a:solidFill>
        </p:spPr>
        <p:txBody>
          <a:bodyPr/>
          <a:lstStyle/>
          <a:p>
            <a:r>
              <a:rPr lang="en-US" dirty="0">
                <a:solidFill>
                  <a:schemeClr val="accent2"/>
                </a:solidFill>
              </a:rPr>
              <a:t>Contract Value</a:t>
            </a:r>
          </a:p>
          <a:p>
            <a:endParaRPr lang="en-US" dirty="0"/>
          </a:p>
        </p:txBody>
      </p:sp>
      <p:sp>
        <p:nvSpPr>
          <p:cNvPr id="5" name="Text Placeholder 4"/>
          <p:cNvSpPr>
            <a:spLocks noGrp="1"/>
          </p:cNvSpPr>
          <p:nvPr>
            <p:ph type="body" sz="quarter" idx="15"/>
          </p:nvPr>
        </p:nvSpPr>
        <p:spPr/>
        <p:txBody>
          <a:bodyPr/>
          <a:lstStyle/>
          <a:p>
            <a:r>
              <a:rPr lang="sv-SE" dirty="0"/>
              <a:t>Permeation Grouting</a:t>
            </a:r>
          </a:p>
          <a:p>
            <a:r>
              <a:rPr lang="sv-SE" dirty="0"/>
              <a:t>with GIN method </a:t>
            </a:r>
          </a:p>
        </p:txBody>
      </p:sp>
      <p:sp>
        <p:nvSpPr>
          <p:cNvPr id="39" name="Text Placeholder 18"/>
          <p:cNvSpPr>
            <a:spLocks noGrp="1"/>
          </p:cNvSpPr>
          <p:nvPr>
            <p:ph type="body" sz="quarter" idx="15"/>
          </p:nvPr>
        </p:nvSpPr>
        <p:spPr>
          <a:xfrm>
            <a:off x="314896" y="4606191"/>
            <a:ext cx="2011680" cy="226079"/>
          </a:xfrm>
          <a:solidFill>
            <a:schemeClr val="accent2"/>
          </a:solidFill>
        </p:spPr>
        <p:txBody>
          <a:bodyPr/>
          <a:lstStyle/>
          <a:p>
            <a:r>
              <a:rPr lang="en-US" sz="1300" b="1" dirty="0">
                <a:solidFill>
                  <a:schemeClr val="accent1"/>
                </a:solidFill>
              </a:rPr>
              <a:t>Key points</a:t>
            </a:r>
          </a:p>
          <a:p>
            <a:endParaRPr lang="en-US" dirty="0"/>
          </a:p>
        </p:txBody>
      </p:sp>
      <p:sp>
        <p:nvSpPr>
          <p:cNvPr id="3" name="Title 2"/>
          <p:cNvSpPr>
            <a:spLocks noGrp="1"/>
          </p:cNvSpPr>
          <p:nvPr>
            <p:ph type="ctrTitle"/>
          </p:nvPr>
        </p:nvSpPr>
        <p:spPr/>
        <p:txBody>
          <a:bodyPr/>
          <a:lstStyle/>
          <a:p>
            <a:r>
              <a:rPr lang="sv-SE" dirty="0"/>
              <a:t>MOSSEVEIEN PORTAL </a:t>
            </a:r>
            <a:endParaRPr lang="en-US" dirty="0"/>
          </a:p>
        </p:txBody>
      </p:sp>
      <p:sp>
        <p:nvSpPr>
          <p:cNvPr id="22" name="Title 2"/>
          <p:cNvSpPr txBox="1">
            <a:spLocks/>
          </p:cNvSpPr>
          <p:nvPr/>
        </p:nvSpPr>
        <p:spPr>
          <a:xfrm>
            <a:off x="1836075" y="670826"/>
            <a:ext cx="5543762" cy="291418"/>
          </a:xfrm>
          <a:prstGeom prst="rect">
            <a:avLst/>
          </a:prstGeom>
        </p:spPr>
        <p:txBody>
          <a:bodyPr vert="horz" lIns="91440" tIns="45720" rIns="91440" bIns="45720" rtlCol="0" anchor="t">
            <a:noAutofit/>
          </a:bodyPr>
          <a:lstStyle>
            <a:lvl1pPr algn="r" defTabSz="755989" rtl="0" eaLnBrk="1" latinLnBrk="0" hangingPunct="1">
              <a:lnSpc>
                <a:spcPct val="90000"/>
              </a:lnSpc>
              <a:spcBef>
                <a:spcPct val="0"/>
              </a:spcBef>
              <a:buNone/>
              <a:defRPr sz="1800" b="1" kern="1200" cap="all" baseline="0">
                <a:solidFill>
                  <a:srgbClr val="002060"/>
                </a:solidFill>
                <a:latin typeface="Arial" panose="020B0604020202020204" pitchFamily="34" charset="0"/>
                <a:ea typeface="+mj-ea"/>
                <a:cs typeface="Arial" panose="020B0604020202020204" pitchFamily="34" charset="0"/>
              </a:defRPr>
            </a:lvl1pPr>
          </a:lstStyle>
          <a:p>
            <a:r>
              <a:rPr lang="en-US" sz="1400" b="0" dirty="0"/>
              <a:t>oslo s, norway</a:t>
            </a:r>
          </a:p>
        </p:txBody>
      </p:sp>
      <p:sp>
        <p:nvSpPr>
          <p:cNvPr id="29" name="Text Placeholder 27"/>
          <p:cNvSpPr>
            <a:spLocks noGrp="1"/>
          </p:cNvSpPr>
          <p:nvPr>
            <p:ph type="body" sz="quarter" idx="33"/>
          </p:nvPr>
        </p:nvSpPr>
        <p:spPr>
          <a:xfrm>
            <a:off x="316799" y="9792000"/>
            <a:ext cx="1931101" cy="750532"/>
          </a:xfrm>
        </p:spPr>
        <p:txBody>
          <a:bodyPr numCol="1">
            <a:normAutofit/>
          </a:bodyPr>
          <a:lstStyle/>
          <a:p>
            <a:r>
              <a:rPr lang="sv-SE" sz="800" b="1" dirty="0" err="1"/>
              <a:t>Contracting</a:t>
            </a:r>
            <a:r>
              <a:rPr lang="sv-SE" sz="800" b="1" dirty="0"/>
              <a:t> </a:t>
            </a:r>
            <a:r>
              <a:rPr lang="sv-SE" sz="800" b="1" dirty="0" err="1"/>
              <a:t>project</a:t>
            </a:r>
            <a:r>
              <a:rPr lang="sv-SE" sz="800" b="1" dirty="0"/>
              <a:t> manager</a:t>
            </a:r>
          </a:p>
          <a:p>
            <a:r>
              <a:rPr lang="sv-SE" sz="800" dirty="0"/>
              <a:t>Anne Marie Syvertsen</a:t>
            </a:r>
            <a:br>
              <a:rPr lang="sv-SE" sz="800" b="1" dirty="0"/>
            </a:br>
            <a:br>
              <a:rPr lang="en-US" sz="800" dirty="0"/>
            </a:br>
            <a:r>
              <a:rPr lang="en-US" sz="800" dirty="0"/>
              <a:t>Anne.Marie.Syvertsen@banenor.no</a:t>
            </a:r>
            <a:endParaRPr lang="sv-SE" sz="800" dirty="0"/>
          </a:p>
        </p:txBody>
      </p:sp>
      <p:sp>
        <p:nvSpPr>
          <p:cNvPr id="30" name="Text Placeholder 27"/>
          <p:cNvSpPr txBox="1">
            <a:spLocks/>
          </p:cNvSpPr>
          <p:nvPr/>
        </p:nvSpPr>
        <p:spPr>
          <a:xfrm>
            <a:off x="2326576" y="9792000"/>
            <a:ext cx="1931101" cy="750532"/>
          </a:xfrm>
          <a:prstGeom prst="rect">
            <a:avLst/>
          </a:prstGeom>
        </p:spPr>
        <p:txBody>
          <a:bodyPr vert="horz" lIns="91440" tIns="45720" rIns="91440" bIns="45720" numCol="1" rtlCol="0">
            <a:normAutofit/>
          </a:bodyPr>
          <a:lstStyle>
            <a:lvl1pPr marL="0" indent="0" algn="l" defTabSz="755989" rtl="0" eaLnBrk="1" latinLnBrk="0" hangingPunct="1">
              <a:lnSpc>
                <a:spcPct val="90000"/>
              </a:lnSpc>
              <a:spcBef>
                <a:spcPts val="827"/>
              </a:spcBef>
              <a:buFont typeface="Arial" panose="020B0604020202020204" pitchFamily="34" charset="0"/>
              <a:buNone/>
              <a:defRPr lang="en-GB" sz="1000" b="0" i="0" kern="1200" baseline="0">
                <a:solidFill>
                  <a:schemeClr val="tx1"/>
                </a:solidFill>
                <a:effectLst/>
                <a:latin typeface="Arial" panose="020B0604020202020204" pitchFamily="34" charset="0"/>
                <a:ea typeface="+mn-ea"/>
                <a:cs typeface="Arial" panose="020B0604020202020204" pitchFamily="34" charset="0"/>
              </a:defRPr>
            </a:lvl1pPr>
            <a:lvl2pPr marL="377994" indent="0" algn="l" defTabSz="755989" rtl="0" eaLnBrk="1" latinLnBrk="0" hangingPunct="1">
              <a:lnSpc>
                <a:spcPct val="90000"/>
              </a:lnSpc>
              <a:spcBef>
                <a:spcPts val="414"/>
              </a:spcBef>
              <a:buFont typeface="Arial" panose="020B0604020202020204" pitchFamily="34" charset="0"/>
              <a:buNone/>
              <a:defRPr sz="1985" kern="1200">
                <a:solidFill>
                  <a:schemeClr val="tx1"/>
                </a:solidFill>
                <a:latin typeface="Arial" panose="020B0604020202020204" pitchFamily="34" charset="0"/>
                <a:ea typeface="+mn-ea"/>
                <a:cs typeface="Arial" panose="020B0604020202020204" pitchFamily="34" charset="0"/>
              </a:defRPr>
            </a:lvl2pPr>
            <a:lvl3pPr marL="755989" indent="0" algn="l" defTabSz="755989" rtl="0" eaLnBrk="1" latinLnBrk="0" hangingPunct="1">
              <a:lnSpc>
                <a:spcPct val="90000"/>
              </a:lnSpc>
              <a:spcBef>
                <a:spcPts val="414"/>
              </a:spcBef>
              <a:buFont typeface="Arial" panose="020B0604020202020204" pitchFamily="34" charset="0"/>
              <a:buNone/>
              <a:defRPr sz="1652" kern="1200">
                <a:solidFill>
                  <a:schemeClr val="tx1"/>
                </a:solidFill>
                <a:latin typeface="Arial" panose="020B0604020202020204" pitchFamily="34" charset="0"/>
                <a:ea typeface="+mn-ea"/>
                <a:cs typeface="Arial" panose="020B0604020202020204" pitchFamily="34" charset="0"/>
              </a:defRPr>
            </a:lvl3pPr>
            <a:lvl4pPr marL="1133982"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4pPr>
            <a:lvl5pPr marL="1511976"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5pPr>
            <a:lvl6pPr marL="207896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6962"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4955"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294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a:lstStyle>
          <a:p>
            <a:pPr algn="r"/>
            <a:r>
              <a:rPr lang="sv-SE" sz="800" b="1" dirty="0"/>
              <a:t>Project start date:</a:t>
            </a:r>
            <a:br>
              <a:rPr lang="sv-SE" sz="800" b="1" dirty="0"/>
            </a:br>
            <a:r>
              <a:rPr lang="sv-SE" sz="800" dirty="0"/>
              <a:t>February 2017</a:t>
            </a:r>
          </a:p>
          <a:p>
            <a:pPr algn="r"/>
            <a:r>
              <a:rPr lang="sv-SE" sz="800" b="1" dirty="0"/>
              <a:t>Project end date:</a:t>
            </a:r>
            <a:br>
              <a:rPr lang="sv-SE" sz="800" b="1" dirty="0"/>
            </a:br>
            <a:r>
              <a:rPr lang="sv-SE" sz="800" dirty="0"/>
              <a:t>September 2017</a:t>
            </a:r>
          </a:p>
        </p:txBody>
      </p:sp>
      <p:pic>
        <p:nvPicPr>
          <p:cNvPr id="8" name="Εικόνα 7">
            <a:extLst>
              <a:ext uri="{FF2B5EF4-FFF2-40B4-BE49-F238E27FC236}">
                <a16:creationId xmlns:a16="http://schemas.microsoft.com/office/drawing/2014/main" id="{891406A0-5ADA-42DC-9DAD-1FB72ACBDE2B}"/>
              </a:ext>
            </a:extLst>
          </p:cNvPr>
          <p:cNvPicPr>
            <a:picLocks noChangeAspect="1"/>
          </p:cNvPicPr>
          <p:nvPr/>
        </p:nvPicPr>
        <p:blipFill rotWithShape="1">
          <a:blip r:embed="rId2"/>
          <a:srcRect r="-301"/>
          <a:stretch/>
        </p:blipFill>
        <p:spPr>
          <a:xfrm>
            <a:off x="179838" y="962244"/>
            <a:ext cx="3693662" cy="3176226"/>
          </a:xfrm>
          <a:prstGeom prst="rect">
            <a:avLst/>
          </a:prstGeom>
        </p:spPr>
      </p:pic>
      <p:pic>
        <p:nvPicPr>
          <p:cNvPr id="9" name="Εικόνα 8">
            <a:extLst>
              <a:ext uri="{FF2B5EF4-FFF2-40B4-BE49-F238E27FC236}">
                <a16:creationId xmlns:a16="http://schemas.microsoft.com/office/drawing/2014/main" id="{4BF3E728-1344-43B0-B4F5-384BA60A2C60}"/>
              </a:ext>
            </a:extLst>
          </p:cNvPr>
          <p:cNvPicPr>
            <a:picLocks noChangeAspect="1"/>
          </p:cNvPicPr>
          <p:nvPr/>
        </p:nvPicPr>
        <p:blipFill rotWithShape="1">
          <a:blip r:embed="rId3"/>
          <a:srcRect l="18644" r="16181"/>
          <a:stretch/>
        </p:blipFill>
        <p:spPr>
          <a:xfrm>
            <a:off x="4089988" y="899165"/>
            <a:ext cx="2284757" cy="1775652"/>
          </a:xfrm>
          <a:prstGeom prst="rect">
            <a:avLst/>
          </a:prstGeom>
        </p:spPr>
      </p:pic>
      <p:pic>
        <p:nvPicPr>
          <p:cNvPr id="10" name="Εικόνα 9">
            <a:extLst>
              <a:ext uri="{FF2B5EF4-FFF2-40B4-BE49-F238E27FC236}">
                <a16:creationId xmlns:a16="http://schemas.microsoft.com/office/drawing/2014/main" id="{E34555A1-F06B-4184-B2C5-21B7F8DF680A}"/>
              </a:ext>
            </a:extLst>
          </p:cNvPr>
          <p:cNvPicPr>
            <a:picLocks noChangeAspect="1"/>
          </p:cNvPicPr>
          <p:nvPr/>
        </p:nvPicPr>
        <p:blipFill rotWithShape="1">
          <a:blip r:embed="rId4"/>
          <a:srcRect l="3376" r="2637"/>
          <a:stretch/>
        </p:blipFill>
        <p:spPr>
          <a:xfrm>
            <a:off x="4581221" y="2516624"/>
            <a:ext cx="1890713" cy="1866495"/>
          </a:xfrm>
          <a:prstGeom prst="rect">
            <a:avLst/>
          </a:prstGeom>
        </p:spPr>
      </p:pic>
    </p:spTree>
    <p:extLst>
      <p:ext uri="{BB962C8B-B14F-4D97-AF65-F5344CB8AC3E}">
        <p14:creationId xmlns:p14="http://schemas.microsoft.com/office/powerpoint/2010/main" val="72534125"/>
      </p:ext>
    </p:extLst>
  </p:cSld>
  <p:clrMapOvr>
    <a:masterClrMapping/>
  </p:clrMapOvr>
</p:sld>
</file>

<file path=ppt/theme/theme1.xml><?xml version="1.0" encoding="utf-8"?>
<a:theme xmlns:a="http://schemas.openxmlformats.org/drawingml/2006/main" name="Office Theme">
  <a:themeElements>
    <a:clrScheme name="2016 Keller Colors">
      <a:dk1>
        <a:sysClr val="windowText" lastClr="000000"/>
      </a:dk1>
      <a:lt1>
        <a:sysClr val="window" lastClr="FFFFFF"/>
      </a:lt1>
      <a:dk2>
        <a:srgbClr val="000000"/>
      </a:dk2>
      <a:lt2>
        <a:srgbClr val="FFFFFF"/>
      </a:lt2>
      <a:accent1>
        <a:srgbClr val="003366"/>
      </a:accent1>
      <a:accent2>
        <a:srgbClr val="FDC600"/>
      </a:accent2>
      <a:accent3>
        <a:srgbClr val="6685A3"/>
      </a:accent3>
      <a:accent4>
        <a:srgbClr val="FEDD66"/>
      </a:accent4>
      <a:accent5>
        <a:srgbClr val="CCD6E0"/>
      </a:accent5>
      <a:accent6>
        <a:srgbClr val="FEE899"/>
      </a:accent6>
      <a:hlink>
        <a:srgbClr val="003366"/>
      </a:hlink>
      <a:folHlink>
        <a:srgbClr val="6685A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DDDA6760AED348929B15CCD66C784F" ma:contentTypeVersion="12" ma:contentTypeDescription="Create a new document." ma:contentTypeScope="" ma:versionID="6d400b0017e39d92ba7527b664581026">
  <xsd:schema xmlns:xsd="http://www.w3.org/2001/XMLSchema" xmlns:xs="http://www.w3.org/2001/XMLSchema" xmlns:p="http://schemas.microsoft.com/office/2006/metadata/properties" xmlns:ns2="238c5b81-6795-4400-a3c9-836daadf96b5" xmlns:ns3="d0a2752d-00d1-40bc-8b50-44f8cd1054fc" targetNamespace="http://schemas.microsoft.com/office/2006/metadata/properties" ma:root="true" ma:fieldsID="079fb9c89cf9e4b301b74e8f0d12a3e5" ns2:_="" ns3:_="">
    <xsd:import namespace="238c5b81-6795-4400-a3c9-836daadf96b5"/>
    <xsd:import namespace="d0a2752d-00d1-40bc-8b50-44f8cd1054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c5b81-6795-4400-a3c9-836daadf9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a2752d-00d1-40bc-8b50-44f8cd1054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32405-D65A-4A38-9E87-21158A6B9CD0}">
  <ds:schemaRefs>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9679d027-979d-47d3-a612-4518dca58478"/>
    <ds:schemaRef ds:uri="http://purl.org/dc/elements/1.1/"/>
    <ds:schemaRef ds:uri="44f3322b-241f-43ba-9150-c93c5eb09fab"/>
    <ds:schemaRef ds:uri="a2afeae2-e231-4e04-b83c-1105d9f7d739"/>
    <ds:schemaRef ds:uri="http://schemas.openxmlformats.org/package/2006/metadata/core-properties"/>
    <ds:schemaRef ds:uri="5f42a927-f50e-440f-9ffb-f5087aeb93e2"/>
    <ds:schemaRef ds:uri="http://www.w3.org/XML/1998/namespace"/>
  </ds:schemaRefs>
</ds:datastoreItem>
</file>

<file path=customXml/itemProps2.xml><?xml version="1.0" encoding="utf-8"?>
<ds:datastoreItem xmlns:ds="http://schemas.openxmlformats.org/officeDocument/2006/customXml" ds:itemID="{2EC853B7-8AF5-4F35-8965-4B5638481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8c5b81-6795-4400-a3c9-836daadf96b5"/>
    <ds:schemaRef ds:uri="d0a2752d-00d1-40bc-8b50-44f8cd105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532CAE-41FA-4F22-927D-806917C282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348</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MOSSEVEIEN PORTAL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Schleter, Marisa</dc:creator>
  <cp:lastModifiedBy>Njua, Agnes</cp:lastModifiedBy>
  <cp:revision>85</cp:revision>
  <cp:lastPrinted>2018-12-14T13:13:44Z</cp:lastPrinted>
  <dcterms:created xsi:type="dcterms:W3CDTF">2016-07-07T17:57:06Z</dcterms:created>
  <dcterms:modified xsi:type="dcterms:W3CDTF">2021-12-10T10:05:28Z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0x01010081DDDA6760AED348929B15CCD66C784F</vt:lpwstr>
  </property>
  <property fmtid="{D5CDD505-2E9C-101B-9397-08002B2CF9AE}" pid="3" name="TaxKeyword">
    <vt:lpwstr/>
  </property>
</Properties>
</file>