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6"/>
  </p:handoutMasterIdLst>
  <p:sldIdLst>
    <p:sldId id="263" r:id="rId5"/>
  </p:sldIdLst>
  <p:sldSz cx="7559675" cy="1069181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4" d="100"/>
          <a:sy n="74" d="100"/>
        </p:scale>
        <p:origin x="29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59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1B2F1-E170-47F8-BF63-7B54B734A169}" type="datetimeFigureOut">
              <a:rPr lang="en-GB" smtClean="0"/>
              <a:t>30/11/2021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1059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59" y="8831059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1BA0B-6D86-4FAF-AEC1-4D9B97083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4562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 userDrawn="1"/>
        </p:nvSpPr>
        <p:spPr>
          <a:xfrm>
            <a:off x="180000" y="4500000"/>
            <a:ext cx="5040000" cy="1440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Freeform 9"/>
          <p:cNvSpPr>
            <a:spLocks noChangeAspect="1"/>
          </p:cNvSpPr>
          <p:nvPr userDrawn="1"/>
        </p:nvSpPr>
        <p:spPr bwMode="auto">
          <a:xfrm>
            <a:off x="180000" y="4500000"/>
            <a:ext cx="5040000" cy="513657"/>
          </a:xfrm>
          <a:custGeom>
            <a:avLst/>
            <a:gdLst>
              <a:gd name="T0" fmla="*/ 3758 w 3758"/>
              <a:gd name="T1" fmla="*/ 0 h 383"/>
              <a:gd name="T2" fmla="*/ 118 w 3758"/>
              <a:gd name="T3" fmla="*/ 0 h 383"/>
              <a:gd name="T4" fmla="*/ 95 w 3758"/>
              <a:gd name="T5" fmla="*/ 0 h 383"/>
              <a:gd name="T6" fmla="*/ 0 w 3758"/>
              <a:gd name="T7" fmla="*/ 0 h 383"/>
              <a:gd name="T8" fmla="*/ 0 w 3758"/>
              <a:gd name="T9" fmla="*/ 190 h 383"/>
              <a:gd name="T10" fmla="*/ 0 w 3758"/>
              <a:gd name="T11" fmla="*/ 190 h 383"/>
              <a:gd name="T12" fmla="*/ 0 w 3758"/>
              <a:gd name="T13" fmla="*/ 190 h 383"/>
              <a:gd name="T14" fmla="*/ 95 w 3758"/>
              <a:gd name="T15" fmla="*/ 286 h 383"/>
              <a:gd name="T16" fmla="*/ 95 w 3758"/>
              <a:gd name="T17" fmla="*/ 286 h 383"/>
              <a:gd name="T18" fmla="*/ 189 w 3758"/>
              <a:gd name="T19" fmla="*/ 383 h 383"/>
              <a:gd name="T20" fmla="*/ 282 w 3758"/>
              <a:gd name="T21" fmla="*/ 286 h 383"/>
              <a:gd name="T22" fmla="*/ 3758 w 3758"/>
              <a:gd name="T23" fmla="*/ 286 h 383"/>
              <a:gd name="T24" fmla="*/ 3758 w 3758"/>
              <a:gd name="T25" fmla="*/ 0 h 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758" h="383">
                <a:moveTo>
                  <a:pt x="3758" y="0"/>
                </a:moveTo>
                <a:lnTo>
                  <a:pt x="118" y="0"/>
                </a:lnTo>
                <a:lnTo>
                  <a:pt x="95" y="0"/>
                </a:lnTo>
                <a:lnTo>
                  <a:pt x="0" y="0"/>
                </a:lnTo>
                <a:lnTo>
                  <a:pt x="0" y="190"/>
                </a:lnTo>
                <a:lnTo>
                  <a:pt x="0" y="190"/>
                </a:lnTo>
                <a:lnTo>
                  <a:pt x="0" y="190"/>
                </a:lnTo>
                <a:lnTo>
                  <a:pt x="95" y="286"/>
                </a:lnTo>
                <a:lnTo>
                  <a:pt x="95" y="286"/>
                </a:lnTo>
                <a:lnTo>
                  <a:pt x="189" y="383"/>
                </a:lnTo>
                <a:lnTo>
                  <a:pt x="282" y="286"/>
                </a:lnTo>
                <a:lnTo>
                  <a:pt x="3758" y="286"/>
                </a:lnTo>
                <a:lnTo>
                  <a:pt x="3758" y="0"/>
                </a:lnTo>
                <a:close/>
              </a:path>
            </a:pathLst>
          </a:custGeom>
          <a:solidFill>
            <a:srgbClr val="FDC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5220000" y="4499999"/>
            <a:ext cx="2160000" cy="61918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buFontTx/>
              <a:buNone/>
            </a:pP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Picture Placeholder 41"/>
          <p:cNvSpPr>
            <a:spLocks noGrp="1"/>
          </p:cNvSpPr>
          <p:nvPr>
            <p:ph type="pic" sz="quarter" idx="21"/>
          </p:nvPr>
        </p:nvSpPr>
        <p:spPr>
          <a:xfrm>
            <a:off x="179837" y="1080000"/>
            <a:ext cx="7200000" cy="3420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28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179999" y="6048000"/>
            <a:ext cx="4932000" cy="3600000"/>
          </a:xfrm>
        </p:spPr>
        <p:txBody>
          <a:bodyPr tIns="91440" rIns="91440">
            <a:noAutofit/>
          </a:bodyPr>
          <a:lstStyle>
            <a:lvl1pPr marL="231790" indent="-231790">
              <a:buClr>
                <a:schemeClr val="accent2"/>
              </a:buClr>
              <a:buFont typeface="Arial" panose="020B0604020202020204" pitchFamily="34" charset="0"/>
              <a:buChar char="•"/>
              <a:defRPr sz="13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1790" indent="0">
              <a:lnSpc>
                <a:spcPct val="114000"/>
              </a:lnSpc>
              <a:buFontTx/>
              <a:buNone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Click to edit Master text styles, Arial Bold 13 </a:t>
            </a:r>
            <a:r>
              <a:rPr lang="en-US" dirty="0" err="1"/>
              <a:t>pt</a:t>
            </a:r>
            <a:endParaRPr lang="en-US" dirty="0"/>
          </a:p>
          <a:p>
            <a:pPr lvl="1"/>
            <a:r>
              <a:rPr lang="en-US" dirty="0"/>
              <a:t>Second level, Arial 10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35" name="TextBox 34"/>
          <p:cNvSpPr txBox="1"/>
          <p:nvPr userDrawn="1"/>
        </p:nvSpPr>
        <p:spPr>
          <a:xfrm>
            <a:off x="324000" y="4554000"/>
            <a:ext cx="4412903" cy="29437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1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Nøkkelprestasjoner</a:t>
            </a:r>
            <a:endParaRPr lang="en-GB" sz="1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 Placeholder 19"/>
          <p:cNvSpPr>
            <a:spLocks noGrp="1"/>
          </p:cNvSpPr>
          <p:nvPr>
            <p:ph type="body" sz="quarter" idx="20" hasCustomPrompt="1"/>
          </p:nvPr>
        </p:nvSpPr>
        <p:spPr>
          <a:xfrm>
            <a:off x="314896" y="4967999"/>
            <a:ext cx="4788000" cy="936000"/>
          </a:xfrm>
          <a:noFill/>
        </p:spPr>
        <p:txBody>
          <a:bodyPr wrap="square" rIns="45720">
            <a:noAutofit/>
          </a:bodyPr>
          <a:lstStyle>
            <a:lvl1pPr marL="171462" indent="-17146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2060"/>
              </a:buClr>
              <a:buFont typeface="Arial" panose="020B0604020202020204" pitchFamily="34" charset="0"/>
              <a:buChar char="•"/>
              <a:tabLst>
                <a:tab pos="177812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 Arial 10 </a:t>
            </a:r>
            <a:r>
              <a:rPr lang="en-US" dirty="0" err="1"/>
              <a:t>pt</a:t>
            </a:r>
            <a:r>
              <a:rPr lang="en-US" dirty="0"/>
              <a:t>, bullet point highlights / impressive outcomes.</a:t>
            </a:r>
            <a:endParaRPr lang="en-GB" dirty="0"/>
          </a:p>
        </p:txBody>
      </p:sp>
      <p:sp>
        <p:nvSpPr>
          <p:cNvPr id="47" name="Freeform 13"/>
          <p:cNvSpPr>
            <a:spLocks noChangeAspect="1"/>
          </p:cNvSpPr>
          <p:nvPr userDrawn="1"/>
        </p:nvSpPr>
        <p:spPr bwMode="auto">
          <a:xfrm>
            <a:off x="179837" y="9712260"/>
            <a:ext cx="5040000" cy="979553"/>
          </a:xfrm>
          <a:custGeom>
            <a:avLst/>
            <a:gdLst>
              <a:gd name="T0" fmla="*/ 3550 w 3756"/>
              <a:gd name="T1" fmla="*/ 105 h 730"/>
              <a:gd name="T2" fmla="*/ 3342 w 3756"/>
              <a:gd name="T3" fmla="*/ 315 h 730"/>
              <a:gd name="T4" fmla="*/ 3032 w 3756"/>
              <a:gd name="T5" fmla="*/ 0 h 730"/>
              <a:gd name="T6" fmla="*/ 0 w 3756"/>
              <a:gd name="T7" fmla="*/ 0 h 730"/>
              <a:gd name="T8" fmla="*/ 0 w 3756"/>
              <a:gd name="T9" fmla="*/ 730 h 730"/>
              <a:gd name="T10" fmla="*/ 3446 w 3756"/>
              <a:gd name="T11" fmla="*/ 730 h 730"/>
              <a:gd name="T12" fmla="*/ 3756 w 3756"/>
              <a:gd name="T13" fmla="*/ 730 h 730"/>
              <a:gd name="T14" fmla="*/ 3756 w 3756"/>
              <a:gd name="T15" fmla="*/ 105 h 730"/>
              <a:gd name="T16" fmla="*/ 3550 w 3756"/>
              <a:gd name="T17" fmla="*/ 105 h 7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56" h="730">
                <a:moveTo>
                  <a:pt x="3550" y="105"/>
                </a:moveTo>
                <a:lnTo>
                  <a:pt x="3342" y="315"/>
                </a:lnTo>
                <a:lnTo>
                  <a:pt x="3032" y="0"/>
                </a:lnTo>
                <a:lnTo>
                  <a:pt x="0" y="0"/>
                </a:lnTo>
                <a:lnTo>
                  <a:pt x="0" y="730"/>
                </a:lnTo>
                <a:lnTo>
                  <a:pt x="3446" y="730"/>
                </a:lnTo>
                <a:lnTo>
                  <a:pt x="3756" y="730"/>
                </a:lnTo>
                <a:lnTo>
                  <a:pt x="3756" y="105"/>
                </a:lnTo>
                <a:lnTo>
                  <a:pt x="3550" y="105"/>
                </a:lnTo>
                <a:close/>
              </a:path>
            </a:pathLst>
          </a:custGeom>
          <a:solidFill>
            <a:srgbClr val="CCD6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Text Placeholder 2"/>
          <p:cNvSpPr>
            <a:spLocks noGrp="1"/>
          </p:cNvSpPr>
          <p:nvPr>
            <p:ph type="body" sz="quarter" idx="33" hasCustomPrompt="1"/>
          </p:nvPr>
        </p:nvSpPr>
        <p:spPr>
          <a:xfrm>
            <a:off x="316799" y="9792000"/>
            <a:ext cx="3780000" cy="750532"/>
          </a:xfrm>
        </p:spPr>
        <p:txBody>
          <a:bodyPr/>
          <a:lstStyle>
            <a:lvl1pPr marL="0" indent="0">
              <a:buNone/>
              <a:defRPr lang="en-GB" sz="1000" b="0" i="0" baseline="0">
                <a:effectLst/>
              </a:defRPr>
            </a:lvl1pPr>
            <a:lvl2pPr marL="377994" indent="0">
              <a:buNone/>
              <a:defRPr/>
            </a:lvl2pPr>
            <a:lvl3pPr marL="755989" indent="0">
              <a:buNone/>
              <a:defRPr/>
            </a:lvl3pPr>
            <a:lvl4pPr marL="1133982" indent="0">
              <a:buNone/>
              <a:defRPr/>
            </a:lvl4pPr>
            <a:lvl5pPr marL="1511976" indent="0">
              <a:buNone/>
              <a:defRPr/>
            </a:lvl5pPr>
          </a:lstStyle>
          <a:p>
            <a:r>
              <a:rPr lang="en-US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 customer feedback in Arial 10 </a:t>
            </a:r>
            <a:r>
              <a:rPr lang="en-US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</a:t>
            </a:r>
            <a:r>
              <a:rPr lang="en-US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quotes; including job title, type of client (</a:t>
            </a:r>
            <a:r>
              <a:rPr lang="en-US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</a:t>
            </a:r>
            <a:r>
              <a:rPr lang="en-US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Commercial Director, Residential Developer) in Arial 10 </a:t>
            </a:r>
            <a:r>
              <a:rPr lang="en-US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</a:t>
            </a:r>
            <a:r>
              <a:rPr lang="en-US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bold</a:t>
            </a:r>
          </a:p>
          <a:p>
            <a:endParaRPr lang="en-GB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1" name="Picture 3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37" y="339670"/>
            <a:ext cx="1440000" cy="409700"/>
          </a:xfrm>
          <a:prstGeom prst="rect">
            <a:avLst/>
          </a:prstGeom>
        </p:spPr>
      </p:pic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1836075" y="339670"/>
            <a:ext cx="5543762" cy="291418"/>
          </a:xfrm>
        </p:spPr>
        <p:txBody>
          <a:bodyPr anchor="t">
            <a:noAutofit/>
          </a:bodyPr>
          <a:lstStyle>
            <a:lvl1pPr algn="r">
              <a:defRPr sz="1800" b="1" cap="all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Add project name IN ARIAL 18pt</a:t>
            </a:r>
          </a:p>
        </p:txBody>
      </p:sp>
      <p:sp>
        <p:nvSpPr>
          <p:cNvPr id="3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36075" y="655321"/>
            <a:ext cx="5543762" cy="333357"/>
          </a:xfrm>
        </p:spPr>
        <p:txBody>
          <a:bodyPr>
            <a:noAutofit/>
          </a:bodyPr>
          <a:lstStyle>
            <a:lvl1pPr marL="0" indent="0" algn="r">
              <a:buNone/>
              <a:defRPr sz="1400" cap="all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24" indent="0" algn="ctr">
              <a:buNone/>
              <a:defRPr sz="1500"/>
            </a:lvl2pPr>
            <a:lvl3pPr marL="685850" indent="0" algn="ctr">
              <a:buNone/>
              <a:defRPr sz="1350"/>
            </a:lvl3pPr>
            <a:lvl4pPr marL="1028772" indent="0" algn="ctr">
              <a:buNone/>
              <a:defRPr sz="1200"/>
            </a:lvl4pPr>
            <a:lvl5pPr marL="1371696" indent="0" algn="ctr">
              <a:buNone/>
              <a:defRPr sz="1200"/>
            </a:lvl5pPr>
            <a:lvl6pPr marL="1714622" indent="0" algn="ctr">
              <a:buNone/>
              <a:defRPr sz="1200"/>
            </a:lvl6pPr>
            <a:lvl7pPr marL="2057546" indent="0" algn="ctr">
              <a:buNone/>
              <a:defRPr sz="1200"/>
            </a:lvl7pPr>
            <a:lvl8pPr marL="2400470" indent="0" algn="ctr">
              <a:buNone/>
              <a:defRPr sz="1200"/>
            </a:lvl8pPr>
            <a:lvl9pPr marL="2743395" indent="0" algn="ctr">
              <a:buNone/>
              <a:defRPr sz="1200"/>
            </a:lvl9pPr>
          </a:lstStyle>
          <a:p>
            <a:r>
              <a:rPr lang="en-US" dirty="0"/>
              <a:t>City/area, country in ARIAL 14pt</a:t>
            </a:r>
          </a:p>
        </p:txBody>
      </p:sp>
      <p:sp>
        <p:nvSpPr>
          <p:cNvPr id="27" name="TextBox 15">
            <a:extLst>
              <a:ext uri="{FF2B5EF4-FFF2-40B4-BE49-F238E27FC236}">
                <a16:creationId xmlns:a16="http://schemas.microsoft.com/office/drawing/2014/main" id="{F1D5DBE0-568E-46DB-B2F7-BCD882B9B1D0}"/>
              </a:ext>
            </a:extLst>
          </p:cNvPr>
          <p:cNvSpPr txBox="1"/>
          <p:nvPr userDrawn="1"/>
        </p:nvSpPr>
        <p:spPr>
          <a:xfrm>
            <a:off x="5274916" y="4639763"/>
            <a:ext cx="2011680" cy="4972050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spcAft>
                <a:spcPts val="300"/>
              </a:spcAft>
              <a:buFontTx/>
              <a:buNone/>
            </a:pPr>
            <a:r>
              <a:rPr lang="en-GB" sz="11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Prosjekttype</a:t>
            </a:r>
            <a:endParaRPr lang="en-GB" sz="11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GB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Fundamentering</a:t>
            </a: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  <a:buFontTx/>
              <a:buNone/>
            </a:pPr>
            <a:r>
              <a:rPr lang="en-GB" sz="11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Teknikk</a:t>
            </a:r>
            <a:endParaRPr lang="en-GB" sz="11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  <a:buFontTx/>
              <a:buNone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KC-</a:t>
            </a:r>
            <a:r>
              <a:rPr lang="en-GB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stabilisering</a:t>
            </a: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  <a:buFontTx/>
              <a:buNone/>
            </a:pP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  <a:buFontTx/>
              <a:buNone/>
            </a:pPr>
            <a:r>
              <a:rPr lang="en-GB" sz="11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Marked</a:t>
            </a:r>
          </a:p>
          <a:p>
            <a:pPr>
              <a:lnSpc>
                <a:spcPct val="100000"/>
              </a:lnSpc>
              <a:spcAft>
                <a:spcPts val="300"/>
              </a:spcAft>
              <a:buFontTx/>
              <a:buNone/>
            </a:pPr>
            <a:r>
              <a:rPr lang="en-GB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Grunnstabilisering</a:t>
            </a: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  <a:buFontTx/>
              <a:buNone/>
            </a:pP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  <a:buFontTx/>
              <a:buNone/>
            </a:pPr>
            <a:r>
              <a:rPr lang="en-GB" sz="11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Byggherre</a:t>
            </a:r>
            <a:endParaRPr lang="en-GB" sz="11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  <a:buFontTx/>
              <a:buNone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JM Norge AS</a:t>
            </a:r>
          </a:p>
          <a:p>
            <a:pPr>
              <a:lnSpc>
                <a:spcPct val="100000"/>
              </a:lnSpc>
              <a:spcAft>
                <a:spcPts val="300"/>
              </a:spcAft>
              <a:buFontTx/>
              <a:buNone/>
            </a:pP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  <a:buFontTx/>
              <a:buNone/>
            </a:pPr>
            <a:r>
              <a:rPr lang="en-GB" sz="11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Hovedentreprenør</a:t>
            </a:r>
            <a:endParaRPr lang="en-GB" sz="11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  <a:buFontTx/>
              <a:buNone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JM Norge AS</a:t>
            </a:r>
          </a:p>
          <a:p>
            <a:pPr>
              <a:lnSpc>
                <a:spcPct val="100000"/>
              </a:lnSpc>
              <a:spcAft>
                <a:spcPts val="300"/>
              </a:spcAft>
              <a:buFontTx/>
              <a:buNone/>
            </a:pP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  <a:buFontTx/>
              <a:buNone/>
            </a:pPr>
            <a:r>
              <a:rPr lang="en-GB" sz="11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Geoteknisk</a:t>
            </a:r>
            <a:r>
              <a:rPr lang="en-GB" sz="11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rådgiver</a:t>
            </a:r>
            <a:endParaRPr lang="en-GB" sz="11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  <a:buFontTx/>
              <a:buNone/>
            </a:pPr>
            <a:r>
              <a:rPr lang="en-GB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GrunnTeknikk</a:t>
            </a: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</a:t>
            </a:r>
          </a:p>
          <a:p>
            <a:pPr>
              <a:lnSpc>
                <a:spcPct val="100000"/>
              </a:lnSpc>
              <a:spcAft>
                <a:spcPts val="300"/>
              </a:spcAft>
              <a:buFontTx/>
              <a:buNone/>
            </a:pP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  <a:buFontTx/>
              <a:buNone/>
            </a:pPr>
            <a:r>
              <a:rPr lang="en-GB" sz="11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Keller </a:t>
            </a:r>
            <a:r>
              <a:rPr lang="en-GB" sz="11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selskaper</a:t>
            </a:r>
            <a:endParaRPr lang="en-GB" sz="11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  <a:buFontTx/>
              <a:buNone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Keller Geoteknikk</a:t>
            </a:r>
            <a:b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Keller Grundläggning</a:t>
            </a:r>
          </a:p>
          <a:p>
            <a:pPr>
              <a:lnSpc>
                <a:spcPct val="100000"/>
              </a:lnSpc>
              <a:spcAft>
                <a:spcPts val="300"/>
              </a:spcAft>
              <a:buFontTx/>
              <a:buNone/>
            </a:pP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  <a:buFontTx/>
              <a:buNone/>
            </a:pP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buFontTx/>
              <a:buNone/>
            </a:pPr>
            <a:endParaRPr lang="en-GB" sz="11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370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 userDrawn="1"/>
        </p:nvSpPr>
        <p:spPr>
          <a:xfrm>
            <a:off x="180000" y="4500000"/>
            <a:ext cx="5040000" cy="1440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Freeform 9"/>
          <p:cNvSpPr>
            <a:spLocks noChangeAspect="1"/>
          </p:cNvSpPr>
          <p:nvPr userDrawn="1"/>
        </p:nvSpPr>
        <p:spPr bwMode="auto">
          <a:xfrm>
            <a:off x="180000" y="4500000"/>
            <a:ext cx="5040000" cy="513657"/>
          </a:xfrm>
          <a:custGeom>
            <a:avLst/>
            <a:gdLst>
              <a:gd name="T0" fmla="*/ 3758 w 3758"/>
              <a:gd name="T1" fmla="*/ 0 h 383"/>
              <a:gd name="T2" fmla="*/ 118 w 3758"/>
              <a:gd name="T3" fmla="*/ 0 h 383"/>
              <a:gd name="T4" fmla="*/ 95 w 3758"/>
              <a:gd name="T5" fmla="*/ 0 h 383"/>
              <a:gd name="T6" fmla="*/ 0 w 3758"/>
              <a:gd name="T7" fmla="*/ 0 h 383"/>
              <a:gd name="T8" fmla="*/ 0 w 3758"/>
              <a:gd name="T9" fmla="*/ 190 h 383"/>
              <a:gd name="T10" fmla="*/ 0 w 3758"/>
              <a:gd name="T11" fmla="*/ 190 h 383"/>
              <a:gd name="T12" fmla="*/ 0 w 3758"/>
              <a:gd name="T13" fmla="*/ 190 h 383"/>
              <a:gd name="T14" fmla="*/ 95 w 3758"/>
              <a:gd name="T15" fmla="*/ 286 h 383"/>
              <a:gd name="T16" fmla="*/ 95 w 3758"/>
              <a:gd name="T17" fmla="*/ 286 h 383"/>
              <a:gd name="T18" fmla="*/ 189 w 3758"/>
              <a:gd name="T19" fmla="*/ 383 h 383"/>
              <a:gd name="T20" fmla="*/ 282 w 3758"/>
              <a:gd name="T21" fmla="*/ 286 h 383"/>
              <a:gd name="T22" fmla="*/ 3758 w 3758"/>
              <a:gd name="T23" fmla="*/ 286 h 383"/>
              <a:gd name="T24" fmla="*/ 3758 w 3758"/>
              <a:gd name="T25" fmla="*/ 0 h 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758" h="383">
                <a:moveTo>
                  <a:pt x="3758" y="0"/>
                </a:moveTo>
                <a:lnTo>
                  <a:pt x="118" y="0"/>
                </a:lnTo>
                <a:lnTo>
                  <a:pt x="95" y="0"/>
                </a:lnTo>
                <a:lnTo>
                  <a:pt x="0" y="0"/>
                </a:lnTo>
                <a:lnTo>
                  <a:pt x="0" y="190"/>
                </a:lnTo>
                <a:lnTo>
                  <a:pt x="0" y="190"/>
                </a:lnTo>
                <a:lnTo>
                  <a:pt x="0" y="190"/>
                </a:lnTo>
                <a:lnTo>
                  <a:pt x="95" y="286"/>
                </a:lnTo>
                <a:lnTo>
                  <a:pt x="95" y="286"/>
                </a:lnTo>
                <a:lnTo>
                  <a:pt x="189" y="383"/>
                </a:lnTo>
                <a:lnTo>
                  <a:pt x="282" y="286"/>
                </a:lnTo>
                <a:lnTo>
                  <a:pt x="3758" y="286"/>
                </a:lnTo>
                <a:lnTo>
                  <a:pt x="3758" y="0"/>
                </a:lnTo>
                <a:close/>
              </a:path>
            </a:pathLst>
          </a:custGeom>
          <a:solidFill>
            <a:srgbClr val="FDC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5220000" y="4499999"/>
            <a:ext cx="2160000" cy="61918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buFontTx/>
              <a:buNone/>
            </a:pP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165047" y="339670"/>
            <a:ext cx="5543762" cy="291418"/>
          </a:xfrm>
        </p:spPr>
        <p:txBody>
          <a:bodyPr anchor="t">
            <a:noAutofit/>
          </a:bodyPr>
          <a:lstStyle>
            <a:lvl1pPr algn="l">
              <a:defRPr sz="1800" b="1" cap="all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Add project name IN ARIAL 18pt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5046" y="655321"/>
            <a:ext cx="5543762" cy="333357"/>
          </a:xfrm>
        </p:spPr>
        <p:txBody>
          <a:bodyPr>
            <a:noAutofit/>
          </a:bodyPr>
          <a:lstStyle>
            <a:lvl1pPr marL="0" indent="0" algn="l">
              <a:buNone/>
              <a:defRPr sz="1400" cap="all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24" indent="0" algn="ctr">
              <a:buNone/>
              <a:defRPr sz="1500"/>
            </a:lvl2pPr>
            <a:lvl3pPr marL="685850" indent="0" algn="ctr">
              <a:buNone/>
              <a:defRPr sz="1350"/>
            </a:lvl3pPr>
            <a:lvl4pPr marL="1028772" indent="0" algn="ctr">
              <a:buNone/>
              <a:defRPr sz="1200"/>
            </a:lvl4pPr>
            <a:lvl5pPr marL="1371696" indent="0" algn="ctr">
              <a:buNone/>
              <a:defRPr sz="1200"/>
            </a:lvl5pPr>
            <a:lvl6pPr marL="1714622" indent="0" algn="ctr">
              <a:buNone/>
              <a:defRPr sz="1200"/>
            </a:lvl6pPr>
            <a:lvl7pPr marL="2057546" indent="0" algn="ctr">
              <a:buNone/>
              <a:defRPr sz="1200"/>
            </a:lvl7pPr>
            <a:lvl8pPr marL="2400470" indent="0" algn="ctr">
              <a:buNone/>
              <a:defRPr sz="1200"/>
            </a:lvl8pPr>
            <a:lvl9pPr marL="2743395" indent="0" algn="ctr">
              <a:buNone/>
              <a:defRPr sz="1200"/>
            </a:lvl9pPr>
          </a:lstStyle>
          <a:p>
            <a:r>
              <a:rPr lang="en-US" dirty="0"/>
              <a:t>City/area, country in ARIAL 14pt</a:t>
            </a:r>
          </a:p>
        </p:txBody>
      </p:sp>
      <p:sp>
        <p:nvSpPr>
          <p:cNvPr id="13" name="Text Placehold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5274918" y="7391526"/>
            <a:ext cx="2011680" cy="493468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client(s) in Arial 11 </a:t>
            </a:r>
            <a:r>
              <a:rPr lang="en-US" dirty="0" err="1"/>
              <a:t>pt</a:t>
            </a:r>
            <a:endParaRPr lang="en-GB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274916" y="7081270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b="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5274918" y="7897380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b="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contractor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5274916" y="4639764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5274916" y="6267837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</a:t>
            </a:r>
          </a:p>
        </p:txBody>
      </p:sp>
      <p:sp>
        <p:nvSpPr>
          <p:cNvPr id="18" name="Text Placeholder 19"/>
          <p:cNvSpPr>
            <a:spLocks noGrp="1"/>
          </p:cNvSpPr>
          <p:nvPr>
            <p:ph type="body" sz="quarter" idx="14" hasCustomPrompt="1"/>
          </p:nvPr>
        </p:nvSpPr>
        <p:spPr>
          <a:xfrm>
            <a:off x="5274918" y="8201856"/>
            <a:ext cx="2011680" cy="493468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contractor in Arial 11 </a:t>
            </a:r>
            <a:r>
              <a:rPr lang="en-US" dirty="0" err="1"/>
              <a:t>pt</a:t>
            </a:r>
            <a:endParaRPr lang="en-GB" dirty="0"/>
          </a:p>
        </p:txBody>
      </p:sp>
      <p:sp>
        <p:nvSpPr>
          <p:cNvPr id="19" name="Text Placeholder 19"/>
          <p:cNvSpPr>
            <a:spLocks noGrp="1"/>
          </p:cNvSpPr>
          <p:nvPr>
            <p:ph type="body" sz="quarter" idx="15" hasCustomPrompt="1"/>
          </p:nvPr>
        </p:nvSpPr>
        <p:spPr>
          <a:xfrm>
            <a:off x="5274918" y="4938462"/>
            <a:ext cx="2011680" cy="493468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application in Arial 11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6" hasCustomPrompt="1"/>
          </p:nvPr>
        </p:nvSpPr>
        <p:spPr>
          <a:xfrm>
            <a:off x="5274918" y="6564593"/>
            <a:ext cx="2011680" cy="493468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market in Arial 11 </a:t>
            </a:r>
            <a:r>
              <a:rPr lang="en-US" dirty="0" err="1"/>
              <a:t>pt</a:t>
            </a:r>
            <a:endParaRPr lang="en-GB" dirty="0"/>
          </a:p>
        </p:txBody>
      </p:sp>
      <p:sp>
        <p:nvSpPr>
          <p:cNvPr id="23" name="Picture Placeholder 41"/>
          <p:cNvSpPr>
            <a:spLocks noGrp="1"/>
          </p:cNvSpPr>
          <p:nvPr>
            <p:ph type="pic" sz="quarter" idx="21"/>
          </p:nvPr>
        </p:nvSpPr>
        <p:spPr>
          <a:xfrm>
            <a:off x="179837" y="1080000"/>
            <a:ext cx="4932000" cy="3420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24" name="Text Placeholder 19"/>
          <p:cNvSpPr>
            <a:spLocks noGrp="1"/>
          </p:cNvSpPr>
          <p:nvPr>
            <p:ph type="body" sz="quarter" idx="22" hasCustomPrompt="1"/>
          </p:nvPr>
        </p:nvSpPr>
        <p:spPr>
          <a:xfrm>
            <a:off x="5274918" y="9845049"/>
            <a:ext cx="2011680" cy="645881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business unit name (s) in Arial 11pt</a:t>
            </a:r>
          </a:p>
        </p:txBody>
      </p:sp>
      <p:sp>
        <p:nvSpPr>
          <p:cNvPr id="25" name="TextBox 24"/>
          <p:cNvSpPr txBox="1"/>
          <p:nvPr userDrawn="1"/>
        </p:nvSpPr>
        <p:spPr>
          <a:xfrm>
            <a:off x="5274916" y="9537959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b="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Keller business unit (s)</a:t>
            </a:r>
          </a:p>
        </p:txBody>
      </p:sp>
      <p:sp>
        <p:nvSpPr>
          <p:cNvPr id="26" name="Text Placeholder 19"/>
          <p:cNvSpPr>
            <a:spLocks noGrp="1"/>
          </p:cNvSpPr>
          <p:nvPr>
            <p:ph type="body" sz="quarter" idx="26" hasCustomPrompt="1"/>
          </p:nvPr>
        </p:nvSpPr>
        <p:spPr>
          <a:xfrm>
            <a:off x="5274918" y="9020117"/>
            <a:ext cx="2011680" cy="493776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value if appropriate, or delete off slide master</a:t>
            </a:r>
            <a:endParaRPr lang="en-GB" dirty="0"/>
          </a:p>
        </p:txBody>
      </p:sp>
      <p:sp>
        <p:nvSpPr>
          <p:cNvPr id="27" name="TextBox 26"/>
          <p:cNvSpPr txBox="1"/>
          <p:nvPr userDrawn="1"/>
        </p:nvSpPr>
        <p:spPr>
          <a:xfrm>
            <a:off x="5274918" y="8711786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b="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 Value</a:t>
            </a:r>
          </a:p>
        </p:txBody>
      </p:sp>
      <p:sp>
        <p:nvSpPr>
          <p:cNvPr id="28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179999" y="6048000"/>
            <a:ext cx="4932000" cy="3600000"/>
          </a:xfrm>
        </p:spPr>
        <p:txBody>
          <a:bodyPr tIns="91440" rIns="91440">
            <a:noAutofit/>
          </a:bodyPr>
          <a:lstStyle>
            <a:lvl1pPr marL="231790" indent="-231790">
              <a:buClr>
                <a:schemeClr val="accent2"/>
              </a:buClr>
              <a:buFont typeface="Arial" panose="020B0604020202020204" pitchFamily="34" charset="0"/>
              <a:buChar char="•"/>
              <a:defRPr sz="13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1790" indent="0">
              <a:lnSpc>
                <a:spcPct val="114000"/>
              </a:lnSpc>
              <a:buFontTx/>
              <a:buNone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Click to edit Master text styles, Arial Bold 13 </a:t>
            </a:r>
            <a:r>
              <a:rPr lang="en-US" dirty="0" err="1"/>
              <a:t>pt</a:t>
            </a:r>
            <a:endParaRPr lang="en-US" dirty="0"/>
          </a:p>
          <a:p>
            <a:pPr lvl="1"/>
            <a:r>
              <a:rPr lang="en-US" dirty="0"/>
              <a:t>Second level, Arial 10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29" name="TextBox 28"/>
          <p:cNvSpPr txBox="1"/>
          <p:nvPr userDrawn="1"/>
        </p:nvSpPr>
        <p:spPr>
          <a:xfrm>
            <a:off x="5274916" y="5449174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Technique</a:t>
            </a:r>
          </a:p>
        </p:txBody>
      </p:sp>
      <p:sp>
        <p:nvSpPr>
          <p:cNvPr id="30" name="Text Placeholder 19"/>
          <p:cNvSpPr>
            <a:spLocks noGrp="1"/>
          </p:cNvSpPr>
          <p:nvPr>
            <p:ph type="body" sz="quarter" idx="28" hasCustomPrompt="1"/>
          </p:nvPr>
        </p:nvSpPr>
        <p:spPr>
          <a:xfrm>
            <a:off x="5274918" y="5753844"/>
            <a:ext cx="2011680" cy="493468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technique in Arial 11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35" name="TextBox 34"/>
          <p:cNvSpPr txBox="1"/>
          <p:nvPr userDrawn="1"/>
        </p:nvSpPr>
        <p:spPr>
          <a:xfrm>
            <a:off x="324000" y="4552243"/>
            <a:ext cx="4412903" cy="29437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achievements</a:t>
            </a:r>
          </a:p>
        </p:txBody>
      </p:sp>
      <p:sp>
        <p:nvSpPr>
          <p:cNvPr id="36" name="Text Placeholder 19"/>
          <p:cNvSpPr>
            <a:spLocks noGrp="1"/>
          </p:cNvSpPr>
          <p:nvPr>
            <p:ph type="body" sz="quarter" idx="20" hasCustomPrompt="1"/>
          </p:nvPr>
        </p:nvSpPr>
        <p:spPr>
          <a:xfrm>
            <a:off x="314896" y="4968000"/>
            <a:ext cx="4788000" cy="936000"/>
          </a:xfrm>
          <a:noFill/>
        </p:spPr>
        <p:txBody>
          <a:bodyPr wrap="square" rIns="45720">
            <a:noAutofit/>
          </a:bodyPr>
          <a:lstStyle>
            <a:lvl1pPr marL="171462" indent="-17146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2060"/>
              </a:buClr>
              <a:buFont typeface="Arial" panose="020B0604020202020204" pitchFamily="34" charset="0"/>
              <a:buChar char="•"/>
              <a:tabLst>
                <a:tab pos="177812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 Arial 10 </a:t>
            </a:r>
            <a:r>
              <a:rPr lang="en-US" dirty="0" err="1"/>
              <a:t>pt</a:t>
            </a:r>
            <a:r>
              <a:rPr lang="en-US" dirty="0"/>
              <a:t>, bullet point highlights / impressive outcomes.</a:t>
            </a:r>
            <a:endParaRPr lang="en-GB" dirty="0"/>
          </a:p>
        </p:txBody>
      </p:sp>
      <p:sp>
        <p:nvSpPr>
          <p:cNvPr id="47" name="Freeform 13"/>
          <p:cNvSpPr>
            <a:spLocks noChangeAspect="1"/>
          </p:cNvSpPr>
          <p:nvPr userDrawn="1"/>
        </p:nvSpPr>
        <p:spPr bwMode="auto">
          <a:xfrm>
            <a:off x="179837" y="9712260"/>
            <a:ext cx="5040000" cy="979553"/>
          </a:xfrm>
          <a:custGeom>
            <a:avLst/>
            <a:gdLst>
              <a:gd name="T0" fmla="*/ 3550 w 3756"/>
              <a:gd name="T1" fmla="*/ 105 h 730"/>
              <a:gd name="T2" fmla="*/ 3342 w 3756"/>
              <a:gd name="T3" fmla="*/ 315 h 730"/>
              <a:gd name="T4" fmla="*/ 3032 w 3756"/>
              <a:gd name="T5" fmla="*/ 0 h 730"/>
              <a:gd name="T6" fmla="*/ 0 w 3756"/>
              <a:gd name="T7" fmla="*/ 0 h 730"/>
              <a:gd name="T8" fmla="*/ 0 w 3756"/>
              <a:gd name="T9" fmla="*/ 730 h 730"/>
              <a:gd name="T10" fmla="*/ 3446 w 3756"/>
              <a:gd name="T11" fmla="*/ 730 h 730"/>
              <a:gd name="T12" fmla="*/ 3756 w 3756"/>
              <a:gd name="T13" fmla="*/ 730 h 730"/>
              <a:gd name="T14" fmla="*/ 3756 w 3756"/>
              <a:gd name="T15" fmla="*/ 105 h 730"/>
              <a:gd name="T16" fmla="*/ 3550 w 3756"/>
              <a:gd name="T17" fmla="*/ 105 h 7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56" h="730">
                <a:moveTo>
                  <a:pt x="3550" y="105"/>
                </a:moveTo>
                <a:lnTo>
                  <a:pt x="3342" y="315"/>
                </a:lnTo>
                <a:lnTo>
                  <a:pt x="3032" y="0"/>
                </a:lnTo>
                <a:lnTo>
                  <a:pt x="0" y="0"/>
                </a:lnTo>
                <a:lnTo>
                  <a:pt x="0" y="730"/>
                </a:lnTo>
                <a:lnTo>
                  <a:pt x="3446" y="730"/>
                </a:lnTo>
                <a:lnTo>
                  <a:pt x="3756" y="730"/>
                </a:lnTo>
                <a:lnTo>
                  <a:pt x="3756" y="105"/>
                </a:lnTo>
                <a:lnTo>
                  <a:pt x="3550" y="105"/>
                </a:lnTo>
                <a:close/>
              </a:path>
            </a:pathLst>
          </a:custGeom>
          <a:solidFill>
            <a:srgbClr val="CCD6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Picture Placeholder 41"/>
          <p:cNvSpPr>
            <a:spLocks noGrp="1"/>
          </p:cNvSpPr>
          <p:nvPr>
            <p:ph type="pic" sz="quarter" idx="29"/>
          </p:nvPr>
        </p:nvSpPr>
        <p:spPr>
          <a:xfrm>
            <a:off x="5220000" y="1080000"/>
            <a:ext cx="2160000" cy="3420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pic>
        <p:nvPicPr>
          <p:cNvPr id="32" name="Picture 3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9837" y="339670"/>
            <a:ext cx="1440000" cy="409700"/>
          </a:xfrm>
          <a:prstGeom prst="rect">
            <a:avLst/>
          </a:prstGeom>
        </p:spPr>
      </p:pic>
      <p:sp>
        <p:nvSpPr>
          <p:cNvPr id="34" name="Text Placeholder 2"/>
          <p:cNvSpPr>
            <a:spLocks noGrp="1"/>
          </p:cNvSpPr>
          <p:nvPr>
            <p:ph type="body" sz="quarter" idx="33" hasCustomPrompt="1"/>
          </p:nvPr>
        </p:nvSpPr>
        <p:spPr>
          <a:xfrm>
            <a:off x="316799" y="9792000"/>
            <a:ext cx="3780000" cy="750532"/>
          </a:xfrm>
        </p:spPr>
        <p:txBody>
          <a:bodyPr/>
          <a:lstStyle>
            <a:lvl1pPr marL="0" indent="0">
              <a:buNone/>
              <a:defRPr lang="en-GB" sz="1000" b="0" i="0" baseline="0">
                <a:effectLst/>
              </a:defRPr>
            </a:lvl1pPr>
            <a:lvl2pPr marL="377994" indent="0">
              <a:buNone/>
              <a:defRPr/>
            </a:lvl2pPr>
            <a:lvl3pPr marL="755989" indent="0">
              <a:buNone/>
              <a:defRPr/>
            </a:lvl3pPr>
            <a:lvl4pPr marL="1133982" indent="0">
              <a:buNone/>
              <a:defRPr/>
            </a:lvl4pPr>
            <a:lvl5pPr marL="1511976" indent="0">
              <a:buNone/>
              <a:defRPr/>
            </a:lvl5pPr>
          </a:lstStyle>
          <a:p>
            <a:r>
              <a:rPr lang="en-US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 customer feedback in Arial 10 </a:t>
            </a:r>
            <a:r>
              <a:rPr lang="en-US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</a:t>
            </a:r>
            <a:r>
              <a:rPr lang="en-US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quotes; including job title, type of client (</a:t>
            </a:r>
            <a:r>
              <a:rPr lang="en-US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</a:t>
            </a:r>
            <a:r>
              <a:rPr lang="en-US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Commercial Director, Residential Developer) in Arial 10 </a:t>
            </a:r>
            <a:r>
              <a:rPr lang="en-US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</a:t>
            </a:r>
            <a:r>
              <a:rPr lang="en-US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bold</a:t>
            </a:r>
          </a:p>
          <a:p>
            <a:endParaRPr lang="en-GB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177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4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3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31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393B145-CB3E-423D-9D63-48E8B9E29CFF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31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3" y="9909731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EDA2741-8D65-47FA-87D6-1C257D0414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</p:sldLayoutIdLst>
  <p:txStyles>
    <p:titleStyle>
      <a:lvl1pPr algn="l" defTabSz="755989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88997" indent="-188997" algn="l" defTabSz="755989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66991" indent="-188997" algn="l" defTabSz="755989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44986" indent="-188997" algn="l" defTabSz="755989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2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22979" indent="-188997" algn="l" defTabSz="755989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700973" indent="-188997" algn="l" defTabSz="755989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078969" indent="-188997" algn="l" defTabSz="755989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962" indent="-188997" algn="l" defTabSz="755989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955" indent="-188997" algn="l" defTabSz="755989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949" indent="-188997" algn="l" defTabSz="755989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93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89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83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975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970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965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958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952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93FB7F1A-53AF-4FCA-AA4B-FD8509B57E7A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nb-NO" sz="1200" dirty="0"/>
              <a:t>Prosjektet</a:t>
            </a:r>
          </a:p>
          <a:p>
            <a:pPr lvl="1" algn="just"/>
            <a:r>
              <a:rPr lang="nb-NO" sz="900" dirty="0" err="1"/>
              <a:t>Bergerløkka</a:t>
            </a:r>
            <a:r>
              <a:rPr lang="nb-NO" sz="900" dirty="0"/>
              <a:t> ligger på Billingstad i Asker kommune og er et boligprosjekt hvor JM bygger nye leilighetskomplekser. Nabolaget vil til slutt bestå av over 500 leiligheter og vil ha en landlig beliggenhet i utkanten av Oslo.</a:t>
            </a:r>
          </a:p>
          <a:p>
            <a:pPr algn="just"/>
            <a:r>
              <a:rPr lang="nb-NO" sz="1200" dirty="0"/>
              <a:t>Utfordringen</a:t>
            </a:r>
          </a:p>
          <a:p>
            <a:pPr lvl="1" algn="just"/>
            <a:r>
              <a:rPr lang="nb-NO" sz="900" dirty="0"/>
              <a:t>Byggeområdet er plassert i en del av det geologiske Oslofeltet som er preget av sterkt foldet leir- og kalkskifer. Dette gir en veldig varierende dybde til fjell, selv over korte avstander. Overdekningen av leire er også varierende med både fast og stedvis kvikk leire.</a:t>
            </a:r>
          </a:p>
          <a:p>
            <a:pPr algn="just"/>
            <a:r>
              <a:rPr lang="nb-NO" sz="1200" dirty="0"/>
              <a:t>Løsningen</a:t>
            </a:r>
          </a:p>
          <a:p>
            <a:pPr lvl="1" algn="just"/>
            <a:r>
              <a:rPr lang="nb-NO" sz="900" dirty="0"/>
              <a:t>Alle de rundt 1 400 installerte kalksementpelene ble boret ned til fast fjell. De ble installert som en kombinasjon av gitterstruktur og enkeltstående peler etter tegninger og design. 5 enkeltstående fundamenter ble også laget for framtidige heissjakter. </a:t>
            </a:r>
          </a:p>
          <a:p>
            <a:pPr lvl="1" algn="just"/>
            <a:r>
              <a:rPr lang="nb-NO" sz="900" dirty="0"/>
              <a:t>På flere stadier i prosjektet ble også utvalgte peler FKPS-testet for å sikre at den rette kvaliteten på arbeidet ble oppnådd.</a:t>
            </a: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6E613931-B13A-4148-98C0-EDFE14DE7F0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nb-NO" dirty="0"/>
              <a:t>Keller boret og mikset 1 389 kalksementpeler til fundamentering av nye leilighetskomplekser</a:t>
            </a:r>
          </a:p>
          <a:p>
            <a:r>
              <a:rPr lang="nb-NO" dirty="0"/>
              <a:t>Arbeidet resulterte i 10 000 lengdemeter med ø600mm peler</a:t>
            </a:r>
          </a:p>
        </p:txBody>
      </p:sp>
      <p:sp>
        <p:nvSpPr>
          <p:cNvPr id="59" name="Title 58">
            <a:extLst>
              <a:ext uri="{FF2B5EF4-FFF2-40B4-BE49-F238E27FC236}">
                <a16:creationId xmlns:a16="http://schemas.microsoft.com/office/drawing/2014/main" id="{AA9D9EA9-ABC5-4A8C-A59E-636637BC32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err="1"/>
              <a:t>Bergerløkka</a:t>
            </a:r>
            <a:endParaRPr lang="el-GR" dirty="0"/>
          </a:p>
        </p:txBody>
      </p:sp>
      <p:sp>
        <p:nvSpPr>
          <p:cNvPr id="12" name="Undertittel 11">
            <a:extLst>
              <a:ext uri="{FF2B5EF4-FFF2-40B4-BE49-F238E27FC236}">
                <a16:creationId xmlns:a16="http://schemas.microsoft.com/office/drawing/2014/main" id="{9EDFE0F7-EBDE-48D1-804F-85FA266CAA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asker</a:t>
            </a:r>
            <a:endParaRPr lang="en-US" dirty="0"/>
          </a:p>
        </p:txBody>
      </p:sp>
      <p:sp>
        <p:nvSpPr>
          <p:cNvPr id="39" name="Text Placeholder 27">
            <a:extLst>
              <a:ext uri="{FF2B5EF4-FFF2-40B4-BE49-F238E27FC236}">
                <a16:creationId xmlns:a16="http://schemas.microsoft.com/office/drawing/2014/main" id="{828DC6AB-6BF7-4312-87C5-28E0D15B69BD}"/>
              </a:ext>
            </a:extLst>
          </p:cNvPr>
          <p:cNvSpPr txBox="1">
            <a:spLocks/>
          </p:cNvSpPr>
          <p:nvPr/>
        </p:nvSpPr>
        <p:spPr>
          <a:xfrm>
            <a:off x="316799" y="9792000"/>
            <a:ext cx="2207326" cy="750532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0" indent="0" algn="l" defTabSz="755989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lang="en-GB" sz="1000" b="0" i="0" kern="1200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77994" indent="0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None/>
              <a:defRPr sz="1985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55989" indent="0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None/>
              <a:defRPr sz="1652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33982" indent="0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11976" indent="0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078969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962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955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949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900" b="1" dirty="0"/>
              <a:t>Oppdragsgivers prosjektleder</a:t>
            </a:r>
          </a:p>
          <a:p>
            <a:r>
              <a:rPr lang="sv-SE" dirty="0"/>
              <a:t>Espen Skjellestad</a:t>
            </a:r>
          </a:p>
          <a:p>
            <a:r>
              <a:rPr lang="sv-SE" sz="900" dirty="0"/>
              <a:t>espen.skjellestad@jm.no</a:t>
            </a:r>
          </a:p>
        </p:txBody>
      </p:sp>
      <p:sp>
        <p:nvSpPr>
          <p:cNvPr id="40" name="Text Placeholder 27">
            <a:extLst>
              <a:ext uri="{FF2B5EF4-FFF2-40B4-BE49-F238E27FC236}">
                <a16:creationId xmlns:a16="http://schemas.microsoft.com/office/drawing/2014/main" id="{1DFAA41C-3D58-4FBE-B82A-63A987E2ED44}"/>
              </a:ext>
            </a:extLst>
          </p:cNvPr>
          <p:cNvSpPr txBox="1">
            <a:spLocks/>
          </p:cNvSpPr>
          <p:nvPr/>
        </p:nvSpPr>
        <p:spPr>
          <a:xfrm>
            <a:off x="2326576" y="9792000"/>
            <a:ext cx="1931101" cy="750532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0" indent="0" algn="l" defTabSz="755989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lang="en-GB" sz="1000" b="0" i="0" kern="1200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77994" indent="0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None/>
              <a:defRPr sz="1985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55989" indent="0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None/>
              <a:defRPr sz="1652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33982" indent="0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11976" indent="0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078969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962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955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949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sv-SE" sz="900" b="1" dirty="0"/>
              <a:t>Startdato prosjekt:</a:t>
            </a:r>
            <a:br>
              <a:rPr lang="sv-SE" sz="900" b="1" dirty="0"/>
            </a:br>
            <a:r>
              <a:rPr lang="sv-SE" sz="900" dirty="0"/>
              <a:t> Juni 2021</a:t>
            </a:r>
          </a:p>
          <a:p>
            <a:pPr algn="r"/>
            <a:r>
              <a:rPr lang="sv-SE" sz="900" b="1" dirty="0"/>
              <a:t>Sluttdato prosjekt:</a:t>
            </a:r>
            <a:br>
              <a:rPr lang="sv-SE" sz="900" b="1" dirty="0"/>
            </a:br>
            <a:r>
              <a:rPr lang="sv-SE" sz="900" dirty="0"/>
              <a:t>August 2021</a:t>
            </a:r>
          </a:p>
        </p:txBody>
      </p:sp>
      <p:pic>
        <p:nvPicPr>
          <p:cNvPr id="3" name="Picture 2" descr="A picture containing text, outdoor, transport&#10;&#10;Description automatically generated">
            <a:extLst>
              <a:ext uri="{FF2B5EF4-FFF2-40B4-BE49-F238E27FC236}">
                <a16:creationId xmlns:a16="http://schemas.microsoft.com/office/drawing/2014/main" id="{0C56C2A8-2159-41A8-A084-54AD8AF697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243945" y="1412462"/>
            <a:ext cx="3390283" cy="2542713"/>
          </a:xfrm>
          <a:prstGeom prst="rect">
            <a:avLst/>
          </a:prstGeom>
        </p:spPr>
      </p:pic>
      <p:pic>
        <p:nvPicPr>
          <p:cNvPr id="5" name="Picture 4" descr="A picture containing sky, outdoor, ground, dirt&#10;&#10;Description automatically generated">
            <a:extLst>
              <a:ext uri="{FF2B5EF4-FFF2-40B4-BE49-F238E27FC236}">
                <a16:creationId xmlns:a16="http://schemas.microsoft.com/office/drawing/2014/main" id="{1147B535-7E95-48D1-B4C2-443851F5838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39"/>
          <a:stretch/>
        </p:blipFill>
        <p:spPr>
          <a:xfrm>
            <a:off x="2722553" y="988677"/>
            <a:ext cx="4657284" cy="3390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718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2016 Keller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3366"/>
      </a:accent1>
      <a:accent2>
        <a:srgbClr val="FDC600"/>
      </a:accent2>
      <a:accent3>
        <a:srgbClr val="6685A3"/>
      </a:accent3>
      <a:accent4>
        <a:srgbClr val="FEDD66"/>
      </a:accent4>
      <a:accent5>
        <a:srgbClr val="CCD6E0"/>
      </a:accent5>
      <a:accent6>
        <a:srgbClr val="FEE899"/>
      </a:accent6>
      <a:hlink>
        <a:srgbClr val="003366"/>
      </a:hlink>
      <a:folHlink>
        <a:srgbClr val="6685A3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DDDA6760AED348929B15CCD66C784F" ma:contentTypeVersion="12" ma:contentTypeDescription="Create a new document." ma:contentTypeScope="" ma:versionID="6d400b0017e39d92ba7527b664581026">
  <xsd:schema xmlns:xsd="http://www.w3.org/2001/XMLSchema" xmlns:xs="http://www.w3.org/2001/XMLSchema" xmlns:p="http://schemas.microsoft.com/office/2006/metadata/properties" xmlns:ns2="238c5b81-6795-4400-a3c9-836daadf96b5" xmlns:ns3="d0a2752d-00d1-40bc-8b50-44f8cd1054fc" targetNamespace="http://schemas.microsoft.com/office/2006/metadata/properties" ma:root="true" ma:fieldsID="079fb9c89cf9e4b301b74e8f0d12a3e5" ns2:_="" ns3:_="">
    <xsd:import namespace="238c5b81-6795-4400-a3c9-836daadf96b5"/>
    <xsd:import namespace="d0a2752d-00d1-40bc-8b50-44f8cd1054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8c5b81-6795-4400-a3c9-836daadf96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a2752d-00d1-40bc-8b50-44f8cd1054f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3532CAE-41FA-4F22-927D-806917C282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B56B6AB-B5E6-4F51-8058-E804ECB5E3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8c5b81-6795-4400-a3c9-836daadf96b5"/>
    <ds:schemaRef ds:uri="d0a2752d-00d1-40bc-8b50-44f8cd1054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E432405-D65A-4A38-9E87-21158A6B9CD0}">
  <ds:schemaRefs>
    <ds:schemaRef ds:uri="http://schemas.microsoft.com/office/2006/metadata/properties"/>
    <ds:schemaRef ds:uri="http://schemas.microsoft.com/office/infopath/2007/PartnerControls"/>
    <ds:schemaRef ds:uri="18113c24-dbcf-49bf-aace-5510d4f662d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197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Bergerløkka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Schleter, Marisa</dc:creator>
  <cp:lastModifiedBy>Njua, Agnes</cp:lastModifiedBy>
  <cp:revision>93</cp:revision>
  <cp:lastPrinted>2018-08-17T06:30:34Z</cp:lastPrinted>
  <dcterms:created xsi:type="dcterms:W3CDTF">2016-07-07T17:57:06Z</dcterms:created>
  <dcterms:modified xsi:type="dcterms:W3CDTF">2021-11-30T12:49:07Z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0x01010081DDDA6760AED348929B15CCD66C784F</vt:lpwstr>
  </property>
  <property fmtid="{D5CDD505-2E9C-101B-9397-08002B2CF9AE}" pid="3" name="TaxKeyword">
    <vt:lpwstr/>
  </property>
</Properties>
</file>