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62" r:id="rId5"/>
  </p:sldIdLst>
  <p:sldSz cx="7559675" cy="1069181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60" d="100"/>
          <a:sy n="60" d="100"/>
        </p:scale>
        <p:origin x="1704"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1"/>
            <a:ext cx="2946400" cy="496888"/>
          </a:xfrm>
          <a:prstGeom prst="rect">
            <a:avLst/>
          </a:prstGeom>
        </p:spPr>
        <p:txBody>
          <a:bodyPr vert="horz" lIns="91440" tIns="45720" rIns="91440" bIns="45720" rtlCol="0"/>
          <a:lstStyle>
            <a:lvl1pPr algn="r">
              <a:defRPr sz="1200"/>
            </a:lvl1pPr>
          </a:lstStyle>
          <a:p>
            <a:fld id="{6AC1B2F1-E170-47F8-BF63-7B54B734A169}" type="datetimeFigureOut">
              <a:rPr lang="en-GB" smtClean="0"/>
              <a:t>08/12/2021</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051BA0B-6D86-4FAF-AEC1-4D9B97083C95}" type="slidenum">
              <a:rPr lang="en-GB" smtClean="0"/>
              <a:t>‹#›</a:t>
            </a:fld>
            <a:endParaRPr lang="en-GB"/>
          </a:p>
        </p:txBody>
      </p:sp>
    </p:spTree>
    <p:extLst>
      <p:ext uri="{BB962C8B-B14F-4D97-AF65-F5344CB8AC3E}">
        <p14:creationId xmlns:p14="http://schemas.microsoft.com/office/powerpoint/2010/main" val="18964562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3" name="Text Placeholder 19"/>
          <p:cNvSpPr>
            <a:spLocks noGrp="1"/>
          </p:cNvSpPr>
          <p:nvPr>
            <p:ph type="body" sz="quarter" idx="13" hasCustomPrompt="1"/>
          </p:nvPr>
        </p:nvSpPr>
        <p:spPr>
          <a:xfrm>
            <a:off x="5274918" y="7391526"/>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client(s) in Arial 11 </a:t>
            </a:r>
            <a:r>
              <a:rPr lang="en-US" dirty="0" err="1"/>
              <a:t>pt</a:t>
            </a:r>
            <a:endParaRPr lang="en-GB" dirty="0"/>
          </a:p>
        </p:txBody>
      </p:sp>
      <p:sp>
        <p:nvSpPr>
          <p:cNvPr id="14" name="TextBox 13"/>
          <p:cNvSpPr txBox="1"/>
          <p:nvPr userDrawn="1"/>
        </p:nvSpPr>
        <p:spPr>
          <a:xfrm>
            <a:off x="5274916" y="708127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Client</a:t>
            </a:r>
          </a:p>
        </p:txBody>
      </p:sp>
      <p:sp>
        <p:nvSpPr>
          <p:cNvPr id="15" name="TextBox 14"/>
          <p:cNvSpPr txBox="1"/>
          <p:nvPr userDrawn="1"/>
        </p:nvSpPr>
        <p:spPr>
          <a:xfrm>
            <a:off x="5274918" y="789738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Main contractor</a:t>
            </a:r>
          </a:p>
        </p:txBody>
      </p:sp>
      <p:sp>
        <p:nvSpPr>
          <p:cNvPr id="16" name="TextBox 15"/>
          <p:cNvSpPr txBox="1"/>
          <p:nvPr userDrawn="1"/>
        </p:nvSpPr>
        <p:spPr>
          <a:xfrm>
            <a:off x="5274916" y="463976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Application</a:t>
            </a:r>
          </a:p>
        </p:txBody>
      </p:sp>
      <p:sp>
        <p:nvSpPr>
          <p:cNvPr id="17" name="TextBox 16"/>
          <p:cNvSpPr txBox="1"/>
          <p:nvPr userDrawn="1"/>
        </p:nvSpPr>
        <p:spPr>
          <a:xfrm>
            <a:off x="5274916" y="6267837"/>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Market</a:t>
            </a:r>
          </a:p>
        </p:txBody>
      </p:sp>
      <p:sp>
        <p:nvSpPr>
          <p:cNvPr id="18" name="Text Placeholder 19"/>
          <p:cNvSpPr>
            <a:spLocks noGrp="1"/>
          </p:cNvSpPr>
          <p:nvPr>
            <p:ph type="body" sz="quarter" idx="14" hasCustomPrompt="1"/>
          </p:nvPr>
        </p:nvSpPr>
        <p:spPr>
          <a:xfrm>
            <a:off x="5274918" y="8201856"/>
            <a:ext cx="2011680" cy="493468"/>
          </a:xfrm>
        </p:spPr>
        <p:txBody>
          <a:bodyPr lIns="91440" tIns="0" rIns="91440" bIns="18288">
            <a:noAutofit/>
          </a:bodyPr>
          <a:lstStyle>
            <a:lvl1pPr marL="0" indent="0">
              <a:lnSpc>
                <a:spcPct val="100000"/>
              </a:lnSpc>
              <a:spcBef>
                <a:spcPts val="0"/>
              </a:spcBef>
              <a:buFontTx/>
              <a:buNone/>
              <a:defRPr sz="1100" b="0" baseline="0">
                <a:solidFill>
                  <a:schemeClr val="bg1"/>
                </a:solidFill>
                <a:latin typeface="Arial" panose="020B0604020202020204" pitchFamily="34" charset="0"/>
                <a:cs typeface="Arial" panose="020B0604020202020204" pitchFamily="34" charset="0"/>
              </a:defRPr>
            </a:lvl1pPr>
          </a:lstStyle>
          <a:p>
            <a:pPr lvl="0"/>
            <a:r>
              <a:rPr lang="en-US" dirty="0"/>
              <a:t>Add contractor in Arial 11 </a:t>
            </a:r>
            <a:r>
              <a:rPr lang="en-US" dirty="0" err="1"/>
              <a:t>pt</a:t>
            </a:r>
            <a:endParaRPr lang="en-GB" dirty="0"/>
          </a:p>
        </p:txBody>
      </p:sp>
      <p:sp>
        <p:nvSpPr>
          <p:cNvPr id="19" name="Text Placeholder 19"/>
          <p:cNvSpPr>
            <a:spLocks noGrp="1"/>
          </p:cNvSpPr>
          <p:nvPr>
            <p:ph type="body" sz="quarter" idx="15" hasCustomPrompt="1"/>
          </p:nvPr>
        </p:nvSpPr>
        <p:spPr>
          <a:xfrm>
            <a:off x="5274918" y="4938462"/>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application in Arial 11 </a:t>
            </a:r>
            <a:r>
              <a:rPr lang="en-US" dirty="0" err="1"/>
              <a:t>pt</a:t>
            </a:r>
            <a:endParaRPr lang="en-US" dirty="0"/>
          </a:p>
        </p:txBody>
      </p:sp>
      <p:sp>
        <p:nvSpPr>
          <p:cNvPr id="20" name="Text Placeholder 19"/>
          <p:cNvSpPr>
            <a:spLocks noGrp="1"/>
          </p:cNvSpPr>
          <p:nvPr>
            <p:ph type="body" sz="quarter" idx="16" hasCustomPrompt="1"/>
          </p:nvPr>
        </p:nvSpPr>
        <p:spPr>
          <a:xfrm>
            <a:off x="5274918" y="6564593"/>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market in Arial 11 </a:t>
            </a:r>
            <a:r>
              <a:rPr lang="en-US" dirty="0" err="1"/>
              <a:t>pt</a:t>
            </a:r>
            <a:endParaRPr lang="en-GB" dirty="0"/>
          </a:p>
        </p:txBody>
      </p:sp>
      <p:sp>
        <p:nvSpPr>
          <p:cNvPr id="23" name="Picture Placeholder 41"/>
          <p:cNvSpPr>
            <a:spLocks noGrp="1"/>
          </p:cNvSpPr>
          <p:nvPr>
            <p:ph type="pic" sz="quarter" idx="21"/>
          </p:nvPr>
        </p:nvSpPr>
        <p:spPr>
          <a:xfrm>
            <a:off x="179837" y="1080000"/>
            <a:ext cx="720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4" name="Text Placeholder 19"/>
          <p:cNvSpPr>
            <a:spLocks noGrp="1"/>
          </p:cNvSpPr>
          <p:nvPr>
            <p:ph type="body" sz="quarter" idx="22" hasCustomPrompt="1"/>
          </p:nvPr>
        </p:nvSpPr>
        <p:spPr>
          <a:xfrm>
            <a:off x="5274918" y="9845049"/>
            <a:ext cx="2011680" cy="645881"/>
          </a:xfrm>
        </p:spPr>
        <p:txBody>
          <a:bodyPr lIns="91440" tIns="0" rIns="91440" bIns="18288">
            <a:noAutofit/>
          </a:bodyPr>
          <a:lstStyle>
            <a:lvl1pPr marL="0" indent="0">
              <a:lnSpc>
                <a:spcPct val="100000"/>
              </a:lnSpc>
              <a:spcBef>
                <a:spcPts val="0"/>
              </a:spcBef>
              <a:buFontTx/>
              <a:buNone/>
              <a:defRPr sz="1100">
                <a:solidFill>
                  <a:schemeClr val="bg1"/>
                </a:solidFill>
                <a:latin typeface="Arial" panose="020B0604020202020204" pitchFamily="34" charset="0"/>
                <a:cs typeface="Arial" panose="020B0604020202020204" pitchFamily="34" charset="0"/>
              </a:defRPr>
            </a:lvl1pPr>
          </a:lstStyle>
          <a:p>
            <a:pPr lvl="0"/>
            <a:r>
              <a:rPr lang="en-US" dirty="0"/>
              <a:t>Add business unit name (s) in Arial 11pt</a:t>
            </a:r>
          </a:p>
        </p:txBody>
      </p:sp>
      <p:sp>
        <p:nvSpPr>
          <p:cNvPr id="25" name="TextBox 24"/>
          <p:cNvSpPr txBox="1"/>
          <p:nvPr userDrawn="1"/>
        </p:nvSpPr>
        <p:spPr>
          <a:xfrm>
            <a:off x="5274916" y="9537959"/>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Keller companies</a:t>
            </a:r>
          </a:p>
        </p:txBody>
      </p:sp>
      <p:sp>
        <p:nvSpPr>
          <p:cNvPr id="26" name="Text Placeholder 19"/>
          <p:cNvSpPr>
            <a:spLocks noGrp="1"/>
          </p:cNvSpPr>
          <p:nvPr>
            <p:ph type="body" sz="quarter" idx="26" hasCustomPrompt="1"/>
          </p:nvPr>
        </p:nvSpPr>
        <p:spPr>
          <a:xfrm>
            <a:off x="5274918" y="9020117"/>
            <a:ext cx="2011680" cy="493776"/>
          </a:xfrm>
        </p:spPr>
        <p:txBody>
          <a:bodyPr lIns="91440" tIns="0" rIns="91440" bIns="18288">
            <a:noAutofit/>
          </a:bodyPr>
          <a:lstStyle>
            <a:lvl1pPr marL="0" indent="0">
              <a:lnSpc>
                <a:spcPct val="100000"/>
              </a:lnSpc>
              <a:buFontTx/>
              <a:buNone/>
              <a:defRPr sz="1100" baseline="0">
                <a:solidFill>
                  <a:schemeClr val="bg1"/>
                </a:solidFill>
                <a:latin typeface="Arial" panose="020B0604020202020204" pitchFamily="34" charset="0"/>
                <a:cs typeface="Arial" panose="020B0604020202020204" pitchFamily="34" charset="0"/>
              </a:defRPr>
            </a:lvl1pPr>
          </a:lstStyle>
          <a:p>
            <a:pPr lvl="0"/>
            <a:r>
              <a:rPr lang="en-US" dirty="0"/>
              <a:t>Add value if appropriate, or delete off slide master</a:t>
            </a:r>
            <a:endParaRPr lang="en-GB" dirty="0"/>
          </a:p>
        </p:txBody>
      </p:sp>
      <p:sp>
        <p:nvSpPr>
          <p:cNvPr id="27" name="TextBox 26"/>
          <p:cNvSpPr txBox="1"/>
          <p:nvPr userDrawn="1"/>
        </p:nvSpPr>
        <p:spPr>
          <a:xfrm>
            <a:off x="5274918" y="8711786"/>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Contract Value</a:t>
            </a:r>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29" name="TextBox 28"/>
          <p:cNvSpPr txBox="1"/>
          <p:nvPr userDrawn="1"/>
        </p:nvSpPr>
        <p:spPr>
          <a:xfrm>
            <a:off x="5274916" y="544917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Technique</a:t>
            </a:r>
          </a:p>
        </p:txBody>
      </p:sp>
      <p:sp>
        <p:nvSpPr>
          <p:cNvPr id="30" name="Text Placeholder 19"/>
          <p:cNvSpPr>
            <a:spLocks noGrp="1"/>
          </p:cNvSpPr>
          <p:nvPr>
            <p:ph type="body" sz="quarter" idx="28" hasCustomPrompt="1"/>
          </p:nvPr>
        </p:nvSpPr>
        <p:spPr>
          <a:xfrm>
            <a:off x="5274918" y="5753844"/>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technique in Arial 11 </a:t>
            </a:r>
            <a:r>
              <a:rPr lang="en-US" dirty="0" err="1"/>
              <a:t>pt</a:t>
            </a:r>
            <a:endParaRPr lang="en-US" dirty="0"/>
          </a:p>
        </p:txBody>
      </p:sp>
      <p:sp>
        <p:nvSpPr>
          <p:cNvPr id="35" name="TextBox 34"/>
          <p:cNvSpPr txBox="1"/>
          <p:nvPr userDrawn="1"/>
        </p:nvSpPr>
        <p:spPr>
          <a:xfrm>
            <a:off x="324000" y="4554000"/>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7999"/>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1" name="Picture 3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837" y="339670"/>
            <a:ext cx="1440000" cy="409700"/>
          </a:xfrm>
          <a:prstGeom prst="rect">
            <a:avLst/>
          </a:prstGeom>
        </p:spPr>
      </p:pic>
      <p:sp>
        <p:nvSpPr>
          <p:cNvPr id="32" name="Title 1"/>
          <p:cNvSpPr>
            <a:spLocks noGrp="1"/>
          </p:cNvSpPr>
          <p:nvPr>
            <p:ph type="ctrTitle" hasCustomPrompt="1"/>
          </p:nvPr>
        </p:nvSpPr>
        <p:spPr>
          <a:xfrm>
            <a:off x="1836075" y="339670"/>
            <a:ext cx="5543762" cy="291418"/>
          </a:xfrm>
        </p:spPr>
        <p:txBody>
          <a:bodyPr anchor="t">
            <a:noAutofit/>
          </a:bodyPr>
          <a:lstStyle>
            <a:lvl1pPr algn="r">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34" name="Subtitle 2"/>
          <p:cNvSpPr>
            <a:spLocks noGrp="1"/>
          </p:cNvSpPr>
          <p:nvPr>
            <p:ph type="subTitle" idx="1" hasCustomPrompt="1"/>
          </p:nvPr>
        </p:nvSpPr>
        <p:spPr>
          <a:xfrm>
            <a:off x="1836075" y="655321"/>
            <a:ext cx="5543762" cy="333357"/>
          </a:xfrm>
        </p:spPr>
        <p:txBody>
          <a:bodyPr>
            <a:noAutofit/>
          </a:bodyPr>
          <a:lstStyle>
            <a:lvl1pPr marL="0" indent="0" algn="r">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Tree>
    <p:extLst>
      <p:ext uri="{BB962C8B-B14F-4D97-AF65-F5344CB8AC3E}">
        <p14:creationId xmlns:p14="http://schemas.microsoft.com/office/powerpoint/2010/main" val="1822370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0" name="Title 1"/>
          <p:cNvSpPr>
            <a:spLocks noGrp="1"/>
          </p:cNvSpPr>
          <p:nvPr>
            <p:ph type="ctrTitle" hasCustomPrompt="1"/>
          </p:nvPr>
        </p:nvSpPr>
        <p:spPr>
          <a:xfrm>
            <a:off x="165047" y="339670"/>
            <a:ext cx="5543762" cy="291418"/>
          </a:xfrm>
        </p:spPr>
        <p:txBody>
          <a:bodyPr anchor="t">
            <a:noAutofit/>
          </a:bodyPr>
          <a:lstStyle>
            <a:lvl1pPr algn="l">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11" name="Subtitle 2"/>
          <p:cNvSpPr>
            <a:spLocks noGrp="1"/>
          </p:cNvSpPr>
          <p:nvPr>
            <p:ph type="subTitle" idx="1" hasCustomPrompt="1"/>
          </p:nvPr>
        </p:nvSpPr>
        <p:spPr>
          <a:xfrm>
            <a:off x="165046" y="655321"/>
            <a:ext cx="5543762" cy="333357"/>
          </a:xfrm>
        </p:spPr>
        <p:txBody>
          <a:bodyPr>
            <a:noAutofit/>
          </a:bodyPr>
          <a:lstStyle>
            <a:lvl1pPr marL="0" indent="0" algn="l">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
        <p:nvSpPr>
          <p:cNvPr id="13" name="Text Placeholder 19"/>
          <p:cNvSpPr>
            <a:spLocks noGrp="1"/>
          </p:cNvSpPr>
          <p:nvPr>
            <p:ph type="body" sz="quarter" idx="13" hasCustomPrompt="1"/>
          </p:nvPr>
        </p:nvSpPr>
        <p:spPr>
          <a:xfrm>
            <a:off x="5274918" y="7391526"/>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client(s) in Arial 11 </a:t>
            </a:r>
            <a:r>
              <a:rPr lang="en-US" dirty="0" err="1"/>
              <a:t>pt</a:t>
            </a:r>
            <a:endParaRPr lang="en-GB" dirty="0"/>
          </a:p>
        </p:txBody>
      </p:sp>
      <p:sp>
        <p:nvSpPr>
          <p:cNvPr id="14" name="TextBox 13"/>
          <p:cNvSpPr txBox="1"/>
          <p:nvPr userDrawn="1"/>
        </p:nvSpPr>
        <p:spPr>
          <a:xfrm>
            <a:off x="5274916" y="708127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Client</a:t>
            </a:r>
          </a:p>
        </p:txBody>
      </p:sp>
      <p:sp>
        <p:nvSpPr>
          <p:cNvPr id="15" name="TextBox 14"/>
          <p:cNvSpPr txBox="1"/>
          <p:nvPr userDrawn="1"/>
        </p:nvSpPr>
        <p:spPr>
          <a:xfrm>
            <a:off x="5274918" y="789738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Main contractor</a:t>
            </a:r>
          </a:p>
        </p:txBody>
      </p:sp>
      <p:sp>
        <p:nvSpPr>
          <p:cNvPr id="16" name="TextBox 15"/>
          <p:cNvSpPr txBox="1"/>
          <p:nvPr userDrawn="1"/>
        </p:nvSpPr>
        <p:spPr>
          <a:xfrm>
            <a:off x="5274916" y="463976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Application</a:t>
            </a:r>
          </a:p>
        </p:txBody>
      </p:sp>
      <p:sp>
        <p:nvSpPr>
          <p:cNvPr id="17" name="TextBox 16"/>
          <p:cNvSpPr txBox="1"/>
          <p:nvPr userDrawn="1"/>
        </p:nvSpPr>
        <p:spPr>
          <a:xfrm>
            <a:off x="5274916" y="6267837"/>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Market</a:t>
            </a:r>
          </a:p>
        </p:txBody>
      </p:sp>
      <p:sp>
        <p:nvSpPr>
          <p:cNvPr id="18" name="Text Placeholder 19"/>
          <p:cNvSpPr>
            <a:spLocks noGrp="1"/>
          </p:cNvSpPr>
          <p:nvPr>
            <p:ph type="body" sz="quarter" idx="14" hasCustomPrompt="1"/>
          </p:nvPr>
        </p:nvSpPr>
        <p:spPr>
          <a:xfrm>
            <a:off x="5274918" y="8201856"/>
            <a:ext cx="2011680" cy="493468"/>
          </a:xfrm>
        </p:spPr>
        <p:txBody>
          <a:bodyPr lIns="91440" tIns="0" rIns="91440" bIns="18288">
            <a:noAutofit/>
          </a:bodyPr>
          <a:lstStyle>
            <a:lvl1pPr marL="0" indent="0">
              <a:lnSpc>
                <a:spcPct val="100000"/>
              </a:lnSpc>
              <a:spcBef>
                <a:spcPts val="0"/>
              </a:spcBef>
              <a:buFontTx/>
              <a:buNone/>
              <a:defRPr sz="1100" b="0" baseline="0">
                <a:solidFill>
                  <a:schemeClr val="bg1"/>
                </a:solidFill>
                <a:latin typeface="Arial" panose="020B0604020202020204" pitchFamily="34" charset="0"/>
                <a:cs typeface="Arial" panose="020B0604020202020204" pitchFamily="34" charset="0"/>
              </a:defRPr>
            </a:lvl1pPr>
          </a:lstStyle>
          <a:p>
            <a:pPr lvl="0"/>
            <a:r>
              <a:rPr lang="en-US" dirty="0"/>
              <a:t>Add contractor in Arial 11 </a:t>
            </a:r>
            <a:r>
              <a:rPr lang="en-US" dirty="0" err="1"/>
              <a:t>pt</a:t>
            </a:r>
            <a:endParaRPr lang="en-GB" dirty="0"/>
          </a:p>
        </p:txBody>
      </p:sp>
      <p:sp>
        <p:nvSpPr>
          <p:cNvPr id="19" name="Text Placeholder 19"/>
          <p:cNvSpPr>
            <a:spLocks noGrp="1"/>
          </p:cNvSpPr>
          <p:nvPr>
            <p:ph type="body" sz="quarter" idx="15" hasCustomPrompt="1"/>
          </p:nvPr>
        </p:nvSpPr>
        <p:spPr>
          <a:xfrm>
            <a:off x="5274918" y="4938462"/>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application in Arial 11 </a:t>
            </a:r>
            <a:r>
              <a:rPr lang="en-US" dirty="0" err="1"/>
              <a:t>pt</a:t>
            </a:r>
            <a:endParaRPr lang="en-US" dirty="0"/>
          </a:p>
        </p:txBody>
      </p:sp>
      <p:sp>
        <p:nvSpPr>
          <p:cNvPr id="20" name="Text Placeholder 19"/>
          <p:cNvSpPr>
            <a:spLocks noGrp="1"/>
          </p:cNvSpPr>
          <p:nvPr>
            <p:ph type="body" sz="quarter" idx="16" hasCustomPrompt="1"/>
          </p:nvPr>
        </p:nvSpPr>
        <p:spPr>
          <a:xfrm>
            <a:off x="5274918" y="6564593"/>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market in Arial 11 </a:t>
            </a:r>
            <a:r>
              <a:rPr lang="en-US" dirty="0" err="1"/>
              <a:t>pt</a:t>
            </a:r>
            <a:endParaRPr lang="en-GB" dirty="0"/>
          </a:p>
        </p:txBody>
      </p:sp>
      <p:sp>
        <p:nvSpPr>
          <p:cNvPr id="23" name="Picture Placeholder 41"/>
          <p:cNvSpPr>
            <a:spLocks noGrp="1"/>
          </p:cNvSpPr>
          <p:nvPr>
            <p:ph type="pic" sz="quarter" idx="21"/>
          </p:nvPr>
        </p:nvSpPr>
        <p:spPr>
          <a:xfrm>
            <a:off x="179837" y="1080000"/>
            <a:ext cx="4932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4" name="Text Placeholder 19"/>
          <p:cNvSpPr>
            <a:spLocks noGrp="1"/>
          </p:cNvSpPr>
          <p:nvPr>
            <p:ph type="body" sz="quarter" idx="22" hasCustomPrompt="1"/>
          </p:nvPr>
        </p:nvSpPr>
        <p:spPr>
          <a:xfrm>
            <a:off x="5274918" y="9845049"/>
            <a:ext cx="2011680" cy="645881"/>
          </a:xfrm>
        </p:spPr>
        <p:txBody>
          <a:bodyPr lIns="91440" tIns="0" rIns="91440" bIns="18288">
            <a:noAutofit/>
          </a:bodyPr>
          <a:lstStyle>
            <a:lvl1pPr marL="0" indent="0">
              <a:lnSpc>
                <a:spcPct val="100000"/>
              </a:lnSpc>
              <a:spcBef>
                <a:spcPts val="0"/>
              </a:spcBef>
              <a:buFontTx/>
              <a:buNone/>
              <a:defRPr sz="1100">
                <a:solidFill>
                  <a:schemeClr val="bg1"/>
                </a:solidFill>
                <a:latin typeface="Arial" panose="020B0604020202020204" pitchFamily="34" charset="0"/>
                <a:cs typeface="Arial" panose="020B0604020202020204" pitchFamily="34" charset="0"/>
              </a:defRPr>
            </a:lvl1pPr>
          </a:lstStyle>
          <a:p>
            <a:pPr lvl="0"/>
            <a:r>
              <a:rPr lang="en-US" dirty="0"/>
              <a:t>Add business unit name (s) in Arial 11pt</a:t>
            </a:r>
          </a:p>
        </p:txBody>
      </p:sp>
      <p:sp>
        <p:nvSpPr>
          <p:cNvPr id="25" name="TextBox 24"/>
          <p:cNvSpPr txBox="1"/>
          <p:nvPr userDrawn="1"/>
        </p:nvSpPr>
        <p:spPr>
          <a:xfrm>
            <a:off x="5274916" y="9537959"/>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Keller business unit (s)</a:t>
            </a:r>
          </a:p>
        </p:txBody>
      </p:sp>
      <p:sp>
        <p:nvSpPr>
          <p:cNvPr id="26" name="Text Placeholder 19"/>
          <p:cNvSpPr>
            <a:spLocks noGrp="1"/>
          </p:cNvSpPr>
          <p:nvPr>
            <p:ph type="body" sz="quarter" idx="26" hasCustomPrompt="1"/>
          </p:nvPr>
        </p:nvSpPr>
        <p:spPr>
          <a:xfrm>
            <a:off x="5274918" y="9020117"/>
            <a:ext cx="2011680" cy="493776"/>
          </a:xfrm>
        </p:spPr>
        <p:txBody>
          <a:bodyPr lIns="91440" tIns="0" rIns="91440" bIns="18288">
            <a:noAutofit/>
          </a:bodyPr>
          <a:lstStyle>
            <a:lvl1pPr marL="0" indent="0">
              <a:lnSpc>
                <a:spcPct val="100000"/>
              </a:lnSpc>
              <a:buFontTx/>
              <a:buNone/>
              <a:defRPr sz="1100" baseline="0">
                <a:solidFill>
                  <a:schemeClr val="bg1"/>
                </a:solidFill>
                <a:latin typeface="Arial" panose="020B0604020202020204" pitchFamily="34" charset="0"/>
                <a:cs typeface="Arial" panose="020B0604020202020204" pitchFamily="34" charset="0"/>
              </a:defRPr>
            </a:lvl1pPr>
          </a:lstStyle>
          <a:p>
            <a:pPr lvl="0"/>
            <a:r>
              <a:rPr lang="en-US" dirty="0"/>
              <a:t>Add value if appropriate, or delete off slide master</a:t>
            </a:r>
            <a:endParaRPr lang="en-GB" dirty="0"/>
          </a:p>
        </p:txBody>
      </p:sp>
      <p:sp>
        <p:nvSpPr>
          <p:cNvPr id="27" name="TextBox 26"/>
          <p:cNvSpPr txBox="1"/>
          <p:nvPr userDrawn="1"/>
        </p:nvSpPr>
        <p:spPr>
          <a:xfrm>
            <a:off x="5274918" y="8711786"/>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Contract Value</a:t>
            </a:r>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29" name="TextBox 28"/>
          <p:cNvSpPr txBox="1"/>
          <p:nvPr userDrawn="1"/>
        </p:nvSpPr>
        <p:spPr>
          <a:xfrm>
            <a:off x="5274916" y="544917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Technique</a:t>
            </a:r>
          </a:p>
        </p:txBody>
      </p:sp>
      <p:sp>
        <p:nvSpPr>
          <p:cNvPr id="30" name="Text Placeholder 19"/>
          <p:cNvSpPr>
            <a:spLocks noGrp="1"/>
          </p:cNvSpPr>
          <p:nvPr>
            <p:ph type="body" sz="quarter" idx="28" hasCustomPrompt="1"/>
          </p:nvPr>
        </p:nvSpPr>
        <p:spPr>
          <a:xfrm>
            <a:off x="5274918" y="5753844"/>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technique in Arial 11 </a:t>
            </a:r>
            <a:r>
              <a:rPr lang="en-US" dirty="0" err="1"/>
              <a:t>pt</a:t>
            </a:r>
            <a:endParaRPr lang="en-US" dirty="0"/>
          </a:p>
        </p:txBody>
      </p:sp>
      <p:sp>
        <p:nvSpPr>
          <p:cNvPr id="35" name="TextBox 34"/>
          <p:cNvSpPr txBox="1"/>
          <p:nvPr userDrawn="1"/>
        </p:nvSpPr>
        <p:spPr>
          <a:xfrm>
            <a:off x="324000" y="4552243"/>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8000"/>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Picture Placeholder 41"/>
          <p:cNvSpPr>
            <a:spLocks noGrp="1"/>
          </p:cNvSpPr>
          <p:nvPr>
            <p:ph type="pic" sz="quarter" idx="29"/>
          </p:nvPr>
        </p:nvSpPr>
        <p:spPr>
          <a:xfrm>
            <a:off x="5220000" y="1080000"/>
            <a:ext cx="216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pic>
        <p:nvPicPr>
          <p:cNvPr id="32" name="Picture 3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9837" y="339670"/>
            <a:ext cx="1440000" cy="409700"/>
          </a:xfrm>
          <a:prstGeom prst="rect">
            <a:avLst/>
          </a:prstGeom>
        </p:spPr>
      </p:pic>
      <p:sp>
        <p:nvSpPr>
          <p:cNvPr id="34"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177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4"/>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3"/>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31"/>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cs typeface="Arial" panose="020B0604020202020204" pitchFamily="34" charset="0"/>
              </a:defRPr>
            </a:lvl1pPr>
          </a:lstStyle>
          <a:p>
            <a:fld id="{9393B145-CB3E-423D-9D63-48E8B9E29CFF}" type="datetimeFigureOut">
              <a:rPr lang="en-US" smtClean="0"/>
              <a:pPr/>
              <a:t>12/8/2021</a:t>
            </a:fld>
            <a:endParaRPr lang="en-US"/>
          </a:p>
        </p:txBody>
      </p:sp>
      <p:sp>
        <p:nvSpPr>
          <p:cNvPr id="5" name="Footer Placeholder 4"/>
          <p:cNvSpPr>
            <a:spLocks noGrp="1"/>
          </p:cNvSpPr>
          <p:nvPr>
            <p:ph type="ftr" sz="quarter" idx="3"/>
          </p:nvPr>
        </p:nvSpPr>
        <p:spPr>
          <a:xfrm>
            <a:off x="2504143" y="9909731"/>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5339023" y="9909731"/>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cs typeface="Arial" panose="020B0604020202020204" pitchFamily="34" charset="0"/>
              </a:defRPr>
            </a:lvl1pPr>
          </a:lstStyle>
          <a:p>
            <a:fld id="{1EDA2741-8D65-47FA-87D6-1C257D04143D}" type="slidenum">
              <a:rPr lang="en-US" smtClean="0"/>
              <a:pPr/>
              <a:t>‹#›</a:t>
            </a:fld>
            <a:endParaRPr lang="en-US"/>
          </a:p>
        </p:txBody>
      </p:sp>
    </p:spTree>
    <p:extLst>
      <p:ext uri="{BB962C8B-B14F-4D97-AF65-F5344CB8AC3E}">
        <p14:creationId xmlns:p14="http://schemas.microsoft.com/office/powerpoint/2010/main" val="18482176"/>
      </p:ext>
    </p:extLst>
  </p:cSld>
  <p:clrMap bg1="lt1" tx1="dk1" bg2="lt2" tx2="dk2" accent1="accent1" accent2="accent2" accent3="accent3" accent4="accent4" accent5="accent5" accent6="accent6" hlink="hlink" folHlink="folHlink"/>
  <p:sldLayoutIdLst>
    <p:sldLayoutId id="2147483661" r:id="rId1"/>
    <p:sldLayoutId id="2147483663" r:id="rId2"/>
  </p:sldLayoutIdLst>
  <p:txStyles>
    <p:titleStyle>
      <a:lvl1pPr algn="l" defTabSz="755989" rtl="0" eaLnBrk="1" latinLnBrk="0" hangingPunct="1">
        <a:lnSpc>
          <a:spcPct val="90000"/>
        </a:lnSpc>
        <a:spcBef>
          <a:spcPct val="0"/>
        </a:spcBef>
        <a:buNone/>
        <a:defRPr sz="3639" kern="1200">
          <a:solidFill>
            <a:schemeClr val="tx1"/>
          </a:solidFill>
          <a:latin typeface="Arial" panose="020B0604020202020204" pitchFamily="34" charset="0"/>
          <a:ea typeface="+mj-ea"/>
          <a:cs typeface="Arial" panose="020B0604020202020204" pitchFamily="34" charset="0"/>
        </a:defRPr>
      </a:lvl1pPr>
    </p:titleStyle>
    <p:bodyStyle>
      <a:lvl1pPr marL="188997" indent="-188997" algn="l" defTabSz="755989"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89" rtl="0" eaLnBrk="1" latinLnBrk="0" hangingPunct="1">
        <a:defRPr sz="1488" kern="1200">
          <a:solidFill>
            <a:schemeClr val="tx1"/>
          </a:solidFill>
          <a:latin typeface="+mn-lt"/>
          <a:ea typeface="+mn-ea"/>
          <a:cs typeface="+mn-cs"/>
        </a:defRPr>
      </a:lvl1pPr>
      <a:lvl2pPr marL="377993" algn="l" defTabSz="755989" rtl="0" eaLnBrk="1" latinLnBrk="0" hangingPunct="1">
        <a:defRPr sz="1488" kern="1200">
          <a:solidFill>
            <a:schemeClr val="tx1"/>
          </a:solidFill>
          <a:latin typeface="+mn-lt"/>
          <a:ea typeface="+mn-ea"/>
          <a:cs typeface="+mn-cs"/>
        </a:defRPr>
      </a:lvl2pPr>
      <a:lvl3pPr marL="755989" algn="l" defTabSz="755989" rtl="0" eaLnBrk="1" latinLnBrk="0" hangingPunct="1">
        <a:defRPr sz="1488" kern="1200">
          <a:solidFill>
            <a:schemeClr val="tx1"/>
          </a:solidFill>
          <a:latin typeface="+mn-lt"/>
          <a:ea typeface="+mn-ea"/>
          <a:cs typeface="+mn-cs"/>
        </a:defRPr>
      </a:lvl3pPr>
      <a:lvl4pPr marL="1133983" algn="l" defTabSz="755989" rtl="0" eaLnBrk="1" latinLnBrk="0" hangingPunct="1">
        <a:defRPr sz="1488" kern="1200">
          <a:solidFill>
            <a:schemeClr val="tx1"/>
          </a:solidFill>
          <a:latin typeface="+mn-lt"/>
          <a:ea typeface="+mn-ea"/>
          <a:cs typeface="+mn-cs"/>
        </a:defRPr>
      </a:lvl4pPr>
      <a:lvl5pPr marL="1511975" algn="l" defTabSz="755989" rtl="0" eaLnBrk="1" latinLnBrk="0" hangingPunct="1">
        <a:defRPr sz="1488" kern="1200">
          <a:solidFill>
            <a:schemeClr val="tx1"/>
          </a:solidFill>
          <a:latin typeface="+mn-lt"/>
          <a:ea typeface="+mn-ea"/>
          <a:cs typeface="+mn-cs"/>
        </a:defRPr>
      </a:lvl5pPr>
      <a:lvl6pPr marL="1889970" algn="l" defTabSz="755989" rtl="0" eaLnBrk="1" latinLnBrk="0" hangingPunct="1">
        <a:defRPr sz="1488" kern="1200">
          <a:solidFill>
            <a:schemeClr val="tx1"/>
          </a:solidFill>
          <a:latin typeface="+mn-lt"/>
          <a:ea typeface="+mn-ea"/>
          <a:cs typeface="+mn-cs"/>
        </a:defRPr>
      </a:lvl6pPr>
      <a:lvl7pPr marL="2267965" algn="l" defTabSz="755989" rtl="0" eaLnBrk="1" latinLnBrk="0" hangingPunct="1">
        <a:defRPr sz="1488" kern="1200">
          <a:solidFill>
            <a:schemeClr val="tx1"/>
          </a:solidFill>
          <a:latin typeface="+mn-lt"/>
          <a:ea typeface="+mn-ea"/>
          <a:cs typeface="+mn-cs"/>
        </a:defRPr>
      </a:lvl7pPr>
      <a:lvl8pPr marL="2645958" algn="l" defTabSz="755989" rtl="0" eaLnBrk="1" latinLnBrk="0" hangingPunct="1">
        <a:defRPr sz="1488" kern="1200">
          <a:solidFill>
            <a:schemeClr val="tx1"/>
          </a:solidFill>
          <a:latin typeface="+mn-lt"/>
          <a:ea typeface="+mn-ea"/>
          <a:cs typeface="+mn-cs"/>
        </a:defRPr>
      </a:lvl8pPr>
      <a:lvl9pPr marL="3023952" algn="l" defTabSz="755989"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13"/>
          </p:nvPr>
        </p:nvSpPr>
        <p:spPr>
          <a:xfrm>
            <a:off x="5274918" y="7483603"/>
            <a:ext cx="2284757" cy="493468"/>
          </a:xfrm>
        </p:spPr>
        <p:txBody>
          <a:bodyPr/>
          <a:lstStyle/>
          <a:p>
            <a:r>
              <a:rPr lang="en-US" dirty="0"/>
              <a:t>Bane NOR</a:t>
            </a:r>
          </a:p>
        </p:txBody>
      </p:sp>
      <p:sp>
        <p:nvSpPr>
          <p:cNvPr id="18" name="Text Placeholder 17"/>
          <p:cNvSpPr>
            <a:spLocks noGrp="1"/>
          </p:cNvSpPr>
          <p:nvPr>
            <p:ph type="body" sz="quarter" idx="14"/>
          </p:nvPr>
        </p:nvSpPr>
        <p:spPr>
          <a:xfrm>
            <a:off x="5274918" y="8193927"/>
            <a:ext cx="2011680" cy="493468"/>
          </a:xfrm>
        </p:spPr>
        <p:txBody>
          <a:bodyPr/>
          <a:lstStyle/>
          <a:p>
            <a:r>
              <a:rPr lang="en-US" dirty="0"/>
              <a:t>Bane NOR</a:t>
            </a:r>
          </a:p>
        </p:txBody>
      </p:sp>
      <p:sp>
        <p:nvSpPr>
          <p:cNvPr id="20" name="Text Placeholder 19"/>
          <p:cNvSpPr>
            <a:spLocks noGrp="1"/>
          </p:cNvSpPr>
          <p:nvPr>
            <p:ph type="body" sz="quarter" idx="16"/>
          </p:nvPr>
        </p:nvSpPr>
        <p:spPr>
          <a:xfrm>
            <a:off x="5274918" y="6564389"/>
            <a:ext cx="2011680" cy="493468"/>
          </a:xfrm>
        </p:spPr>
        <p:txBody>
          <a:bodyPr/>
          <a:lstStyle/>
          <a:p>
            <a:r>
              <a:rPr lang="en-US" dirty="0"/>
              <a:t>Railway construction</a:t>
            </a:r>
          </a:p>
        </p:txBody>
      </p:sp>
      <p:sp>
        <p:nvSpPr>
          <p:cNvPr id="23" name="Text Placeholder 22"/>
          <p:cNvSpPr>
            <a:spLocks noGrp="1"/>
          </p:cNvSpPr>
          <p:nvPr>
            <p:ph type="body" sz="quarter" idx="22"/>
          </p:nvPr>
        </p:nvSpPr>
        <p:spPr/>
        <p:txBody>
          <a:bodyPr/>
          <a:lstStyle/>
          <a:p>
            <a:r>
              <a:rPr lang="en-US" dirty="0"/>
              <a:t>Keller Grundbau </a:t>
            </a:r>
          </a:p>
        </p:txBody>
      </p:sp>
      <p:sp>
        <p:nvSpPr>
          <p:cNvPr id="24" name="Text Placeholder 23"/>
          <p:cNvSpPr>
            <a:spLocks noGrp="1"/>
          </p:cNvSpPr>
          <p:nvPr>
            <p:ph type="body" sz="quarter" idx="26"/>
          </p:nvPr>
        </p:nvSpPr>
        <p:spPr/>
        <p:txBody>
          <a:bodyPr/>
          <a:lstStyle/>
          <a:p>
            <a:r>
              <a:rPr lang="en-US" dirty="0"/>
              <a:t>Over 50 mill NOK</a:t>
            </a:r>
          </a:p>
        </p:txBody>
      </p:sp>
      <p:sp>
        <p:nvSpPr>
          <p:cNvPr id="25" name="Text Placeholder 24"/>
          <p:cNvSpPr>
            <a:spLocks noGrp="1"/>
          </p:cNvSpPr>
          <p:nvPr>
            <p:ph type="body" sz="quarter" idx="27"/>
          </p:nvPr>
        </p:nvSpPr>
        <p:spPr>
          <a:xfrm>
            <a:off x="170896" y="6000578"/>
            <a:ext cx="4932000" cy="3600000"/>
          </a:xfrm>
        </p:spPr>
        <p:txBody>
          <a:bodyPr/>
          <a:lstStyle/>
          <a:p>
            <a:r>
              <a:rPr lang="nb-NO" sz="1200" dirty="0"/>
              <a:t>P</a:t>
            </a:r>
            <a:r>
              <a:rPr lang="en-US" sz="1200" dirty="0" err="1"/>
              <a:t>rosjektet</a:t>
            </a:r>
            <a:endParaRPr lang="en-US" sz="1200" dirty="0"/>
          </a:p>
          <a:p>
            <a:pPr lvl="1"/>
            <a:r>
              <a:rPr lang="en-US" dirty="0" err="1"/>
              <a:t>Follobanen-prosjektet</a:t>
            </a:r>
            <a:r>
              <a:rPr lang="en-US" dirty="0"/>
              <a:t> </a:t>
            </a:r>
            <a:r>
              <a:rPr lang="en-US" dirty="0" err="1"/>
              <a:t>er</a:t>
            </a:r>
            <a:r>
              <a:rPr lang="en-US" dirty="0"/>
              <a:t> </a:t>
            </a:r>
            <a:r>
              <a:rPr lang="en-US" dirty="0" err="1"/>
              <a:t>i</a:t>
            </a:r>
            <a:r>
              <a:rPr lang="en-US" dirty="0"/>
              <a:t> </a:t>
            </a:r>
            <a:r>
              <a:rPr lang="en-US" dirty="0" err="1"/>
              <a:t>dag</a:t>
            </a:r>
            <a:r>
              <a:rPr lang="en-US" dirty="0"/>
              <a:t> det </a:t>
            </a:r>
            <a:r>
              <a:rPr lang="en-US" dirty="0" err="1"/>
              <a:t>største</a:t>
            </a:r>
            <a:r>
              <a:rPr lang="en-US" dirty="0"/>
              <a:t> </a:t>
            </a:r>
            <a:r>
              <a:rPr lang="en-US" dirty="0" err="1"/>
              <a:t>infrastrukturprosjektet</a:t>
            </a:r>
            <a:r>
              <a:rPr lang="en-US" dirty="0"/>
              <a:t> </a:t>
            </a:r>
            <a:r>
              <a:rPr lang="en-US" dirty="0" err="1"/>
              <a:t>i</a:t>
            </a:r>
            <a:r>
              <a:rPr lang="en-US" dirty="0"/>
              <a:t> Norge. </a:t>
            </a:r>
            <a:r>
              <a:rPr lang="en-US" dirty="0" err="1"/>
              <a:t>Prosjektet</a:t>
            </a:r>
            <a:r>
              <a:rPr lang="en-US" dirty="0"/>
              <a:t> </a:t>
            </a:r>
            <a:r>
              <a:rPr lang="en-US" dirty="0" err="1"/>
              <a:t>inkluderer</a:t>
            </a:r>
            <a:r>
              <a:rPr lang="en-US" dirty="0"/>
              <a:t> 22 km </a:t>
            </a:r>
            <a:r>
              <a:rPr lang="en-US" dirty="0" err="1"/>
              <a:t>ny</a:t>
            </a:r>
            <a:r>
              <a:rPr lang="en-US" dirty="0"/>
              <a:t> </a:t>
            </a:r>
            <a:r>
              <a:rPr lang="en-US" dirty="0" err="1"/>
              <a:t>jernbane</a:t>
            </a:r>
            <a:r>
              <a:rPr lang="en-US" dirty="0"/>
              <a:t> </a:t>
            </a:r>
            <a:r>
              <a:rPr lang="en-US" dirty="0" err="1"/>
              <a:t>fra</a:t>
            </a:r>
            <a:r>
              <a:rPr lang="en-US" dirty="0"/>
              <a:t> Oslo </a:t>
            </a:r>
            <a:r>
              <a:rPr lang="en-US" dirty="0" err="1"/>
              <a:t>til</a:t>
            </a:r>
            <a:r>
              <a:rPr lang="en-US" dirty="0"/>
              <a:t> Ski. </a:t>
            </a:r>
            <a:r>
              <a:rPr lang="en-US" dirty="0" err="1"/>
              <a:t>Hoveddelen</a:t>
            </a:r>
            <a:r>
              <a:rPr lang="en-US" dirty="0"/>
              <a:t> av </a:t>
            </a:r>
            <a:r>
              <a:rPr lang="en-US" dirty="0" err="1"/>
              <a:t>forankringsarbeidene</a:t>
            </a:r>
            <a:r>
              <a:rPr lang="en-US" dirty="0"/>
              <a:t> var å </a:t>
            </a:r>
            <a:r>
              <a:rPr lang="en-US" dirty="0" err="1"/>
              <a:t>støtte</a:t>
            </a:r>
            <a:r>
              <a:rPr lang="en-US" dirty="0"/>
              <a:t> </a:t>
            </a:r>
            <a:r>
              <a:rPr lang="en-US" dirty="0" err="1"/>
              <a:t>utgravingen</a:t>
            </a:r>
            <a:r>
              <a:rPr lang="en-US" dirty="0"/>
              <a:t> av </a:t>
            </a:r>
            <a:r>
              <a:rPr lang="en-US" dirty="0" err="1"/>
              <a:t>portalen</a:t>
            </a:r>
            <a:r>
              <a:rPr lang="en-US" dirty="0"/>
              <a:t> </a:t>
            </a:r>
            <a:r>
              <a:rPr lang="en-US" dirty="0" err="1"/>
              <a:t>til</a:t>
            </a:r>
            <a:r>
              <a:rPr lang="en-US" dirty="0"/>
              <a:t> “Cut and Cover”-</a:t>
            </a:r>
            <a:r>
              <a:rPr lang="en-US" dirty="0" err="1"/>
              <a:t>tunnelen</a:t>
            </a:r>
            <a:r>
              <a:rPr lang="en-US" dirty="0"/>
              <a:t> inn </a:t>
            </a:r>
            <a:r>
              <a:rPr lang="en-US" dirty="0" err="1"/>
              <a:t>til</a:t>
            </a:r>
            <a:r>
              <a:rPr lang="en-US" dirty="0"/>
              <a:t> Oslo S.</a:t>
            </a:r>
          </a:p>
          <a:p>
            <a:pPr lvl="1"/>
            <a:r>
              <a:rPr lang="nb-NO" sz="1200" b="1" dirty="0"/>
              <a:t>U</a:t>
            </a:r>
            <a:r>
              <a:rPr lang="en-US" sz="1200" b="1" dirty="0" err="1"/>
              <a:t>tfordringen</a:t>
            </a:r>
            <a:endParaRPr lang="en-US" sz="1200" b="1" dirty="0"/>
          </a:p>
          <a:p>
            <a:pPr lvl="1"/>
            <a:r>
              <a:rPr lang="nb-NO" dirty="0"/>
              <a:t>Flere utgravningssekvenser med parallelle aktiviteter som </a:t>
            </a:r>
            <a:r>
              <a:rPr lang="nb-NO" dirty="0" err="1"/>
              <a:t>jetpeling</a:t>
            </a:r>
            <a:r>
              <a:rPr lang="nb-NO" dirty="0"/>
              <a:t>, stålkjernepeling and ankring. Plassmangel grunnet </a:t>
            </a:r>
            <a:r>
              <a:rPr lang="nb-NO" dirty="0" err="1"/>
              <a:t>byomgivelser</a:t>
            </a:r>
            <a:r>
              <a:rPr lang="nb-NO" dirty="0"/>
              <a:t> med trafikkerte veier og jernbane. Boring under trafikkert jernbanebro i særlig sensitiv leire og </a:t>
            </a:r>
            <a:r>
              <a:rPr lang="nb-NO" dirty="0" err="1"/>
              <a:t>kvikkleire</a:t>
            </a:r>
            <a:r>
              <a:rPr lang="nb-NO" dirty="0"/>
              <a:t>.</a:t>
            </a:r>
          </a:p>
          <a:p>
            <a:pPr lvl="1"/>
            <a:r>
              <a:rPr lang="nb-NO" sz="1200" b="1" dirty="0"/>
              <a:t>L</a:t>
            </a:r>
            <a:r>
              <a:rPr lang="en-US" sz="1200" b="1" dirty="0" err="1"/>
              <a:t>øsningen</a:t>
            </a:r>
            <a:endParaRPr lang="en-US" sz="1200" b="1" dirty="0"/>
          </a:p>
          <a:p>
            <a:pPr lvl="1"/>
            <a:r>
              <a:rPr lang="nb-NO" dirty="0"/>
              <a:t>Med sin store portefølje innen fundamentering har Keller vært i stand til å kunne hjelpe kunden med flere ulike tekniske løsninger når det har blitt nødvendig med endringer. Dette reduserte eventuelt tidstap for kunden. På grunn av de vanskelige grunnforholdene ble det benyttet mange ulike typer maskiner og boreteknikker for å sikre stabiliteten av grunnen. En kombinasjon av lisseankere og hydraulisk avstivning ble brukt for å minimere bevegelsene i sporene og nærliggende bygg.</a:t>
            </a:r>
            <a:endParaRPr lang="en-US" sz="900" dirty="0"/>
          </a:p>
        </p:txBody>
      </p:sp>
      <p:sp>
        <p:nvSpPr>
          <p:cNvPr id="21" name="Text Placeholder 20"/>
          <p:cNvSpPr>
            <a:spLocks noGrp="1"/>
          </p:cNvSpPr>
          <p:nvPr>
            <p:ph type="body" sz="quarter" idx="20"/>
          </p:nvPr>
        </p:nvSpPr>
        <p:spPr>
          <a:xfrm>
            <a:off x="314895" y="4891799"/>
            <a:ext cx="4931999" cy="1032579"/>
          </a:xfrm>
        </p:spPr>
        <p:txBody>
          <a:bodyPr/>
          <a:lstStyle/>
          <a:p>
            <a:pPr>
              <a:lnSpc>
                <a:spcPct val="150000"/>
              </a:lnSpc>
            </a:pPr>
            <a:r>
              <a:rPr lang="nb-NO" dirty="0"/>
              <a:t>I prosjektet installerte Keller rundt 8000 m midlertidige ankere</a:t>
            </a:r>
          </a:p>
          <a:p>
            <a:pPr>
              <a:lnSpc>
                <a:spcPct val="150000"/>
              </a:lnSpc>
            </a:pPr>
            <a:r>
              <a:rPr lang="nb-NO" dirty="0"/>
              <a:t>Forankringer for støttevegger med opptil 10 lisser for å støtte en utgraving på 12m</a:t>
            </a:r>
            <a:endParaRPr lang="nb-NO" sz="1100" dirty="0"/>
          </a:p>
          <a:p>
            <a:pPr>
              <a:lnSpc>
                <a:spcPct val="150000"/>
              </a:lnSpc>
            </a:pPr>
            <a:r>
              <a:rPr lang="nb-NO" dirty="0"/>
              <a:t>Sanntidsovervåking av forankringene med </a:t>
            </a:r>
            <a:r>
              <a:rPr lang="nb-NO" dirty="0" err="1"/>
              <a:t>inklinometere</a:t>
            </a:r>
            <a:r>
              <a:rPr lang="nb-NO" dirty="0"/>
              <a:t> og lastceller</a:t>
            </a:r>
            <a:endParaRPr lang="en-US" sz="1100" dirty="0"/>
          </a:p>
        </p:txBody>
      </p:sp>
      <p:sp>
        <p:nvSpPr>
          <p:cNvPr id="32" name="Text Placeholder 18"/>
          <p:cNvSpPr>
            <a:spLocks noGrp="1"/>
          </p:cNvSpPr>
          <p:nvPr>
            <p:ph type="body" sz="quarter" idx="15"/>
          </p:nvPr>
        </p:nvSpPr>
        <p:spPr>
          <a:xfrm>
            <a:off x="5274918" y="4741920"/>
            <a:ext cx="2011680" cy="226079"/>
          </a:xfrm>
          <a:solidFill>
            <a:schemeClr val="accent1"/>
          </a:solidFill>
        </p:spPr>
        <p:txBody>
          <a:bodyPr/>
          <a:lstStyle/>
          <a:p>
            <a:r>
              <a:rPr lang="en-US" dirty="0" err="1">
                <a:solidFill>
                  <a:schemeClr val="accent2"/>
                </a:solidFill>
              </a:rPr>
              <a:t>Anvendelse</a:t>
            </a:r>
            <a:endParaRPr lang="en-US" dirty="0">
              <a:solidFill>
                <a:schemeClr val="accent2"/>
              </a:solidFill>
            </a:endParaRPr>
          </a:p>
          <a:p>
            <a:endParaRPr lang="en-US" dirty="0"/>
          </a:p>
        </p:txBody>
      </p:sp>
      <p:sp>
        <p:nvSpPr>
          <p:cNvPr id="33" name="Text Placeholder 18"/>
          <p:cNvSpPr>
            <a:spLocks noGrp="1"/>
          </p:cNvSpPr>
          <p:nvPr>
            <p:ph type="body" sz="quarter" idx="15"/>
          </p:nvPr>
        </p:nvSpPr>
        <p:spPr>
          <a:xfrm>
            <a:off x="5274918" y="5537007"/>
            <a:ext cx="2011680" cy="226079"/>
          </a:xfrm>
          <a:solidFill>
            <a:schemeClr val="accent1"/>
          </a:solidFill>
        </p:spPr>
        <p:txBody>
          <a:bodyPr/>
          <a:lstStyle/>
          <a:p>
            <a:r>
              <a:rPr lang="en-US" dirty="0" err="1">
                <a:solidFill>
                  <a:schemeClr val="accent2"/>
                </a:solidFill>
              </a:rPr>
              <a:t>Metode</a:t>
            </a:r>
            <a:endParaRPr lang="en-US" dirty="0">
              <a:solidFill>
                <a:schemeClr val="accent2"/>
              </a:solidFill>
            </a:endParaRPr>
          </a:p>
          <a:p>
            <a:endParaRPr lang="en-US" dirty="0"/>
          </a:p>
        </p:txBody>
      </p:sp>
      <p:sp>
        <p:nvSpPr>
          <p:cNvPr id="36" name="Text Placeholder 18"/>
          <p:cNvSpPr>
            <a:spLocks noGrp="1"/>
          </p:cNvSpPr>
          <p:nvPr>
            <p:ph type="body" sz="quarter" idx="15"/>
          </p:nvPr>
        </p:nvSpPr>
        <p:spPr>
          <a:xfrm>
            <a:off x="5274918" y="7983708"/>
            <a:ext cx="2011680" cy="226079"/>
          </a:xfrm>
          <a:solidFill>
            <a:schemeClr val="accent1"/>
          </a:solidFill>
        </p:spPr>
        <p:txBody>
          <a:bodyPr/>
          <a:lstStyle/>
          <a:p>
            <a:r>
              <a:rPr lang="en-US" dirty="0" err="1">
                <a:solidFill>
                  <a:schemeClr val="accent2"/>
                </a:solidFill>
              </a:rPr>
              <a:t>Hovedentreprenør</a:t>
            </a:r>
            <a:endParaRPr lang="en-US" dirty="0">
              <a:solidFill>
                <a:schemeClr val="accent2"/>
              </a:solidFill>
            </a:endParaRPr>
          </a:p>
          <a:p>
            <a:endParaRPr lang="en-US" dirty="0"/>
          </a:p>
        </p:txBody>
      </p:sp>
      <p:sp>
        <p:nvSpPr>
          <p:cNvPr id="37" name="Text Placeholder 18"/>
          <p:cNvSpPr>
            <a:spLocks noGrp="1"/>
          </p:cNvSpPr>
          <p:nvPr>
            <p:ph type="body" sz="quarter" idx="15"/>
          </p:nvPr>
        </p:nvSpPr>
        <p:spPr>
          <a:xfrm>
            <a:off x="5274918" y="8791600"/>
            <a:ext cx="2011680" cy="226079"/>
          </a:xfrm>
          <a:solidFill>
            <a:schemeClr val="accent1"/>
          </a:solidFill>
        </p:spPr>
        <p:txBody>
          <a:bodyPr/>
          <a:lstStyle/>
          <a:p>
            <a:r>
              <a:rPr lang="en-US" dirty="0" err="1">
                <a:solidFill>
                  <a:schemeClr val="accent2"/>
                </a:solidFill>
              </a:rPr>
              <a:t>Kontrakt</a:t>
            </a:r>
            <a:endParaRPr lang="en-US" dirty="0">
              <a:solidFill>
                <a:schemeClr val="accent2"/>
              </a:solidFill>
            </a:endParaRPr>
          </a:p>
          <a:p>
            <a:endParaRPr lang="en-US" dirty="0"/>
          </a:p>
        </p:txBody>
      </p:sp>
      <p:sp>
        <p:nvSpPr>
          <p:cNvPr id="5" name="Text Placeholder 4"/>
          <p:cNvSpPr>
            <a:spLocks noGrp="1"/>
          </p:cNvSpPr>
          <p:nvPr>
            <p:ph type="body" sz="quarter" idx="15"/>
          </p:nvPr>
        </p:nvSpPr>
        <p:spPr/>
        <p:txBody>
          <a:bodyPr/>
          <a:lstStyle/>
          <a:p>
            <a:r>
              <a:rPr lang="sv-SE" dirty="0"/>
              <a:t>Boring i svak, sensitiv og kvikk leire, i tillegg til morene og grunnfjell</a:t>
            </a:r>
            <a:endParaRPr lang="en-US" dirty="0"/>
          </a:p>
        </p:txBody>
      </p:sp>
      <p:sp>
        <p:nvSpPr>
          <p:cNvPr id="39" name="Text Placeholder 18"/>
          <p:cNvSpPr>
            <a:spLocks noGrp="1"/>
          </p:cNvSpPr>
          <p:nvPr>
            <p:ph type="body" sz="quarter" idx="15"/>
          </p:nvPr>
        </p:nvSpPr>
        <p:spPr>
          <a:xfrm>
            <a:off x="314896" y="4606191"/>
            <a:ext cx="2011680" cy="226079"/>
          </a:xfrm>
          <a:solidFill>
            <a:schemeClr val="accent2"/>
          </a:solidFill>
        </p:spPr>
        <p:txBody>
          <a:bodyPr/>
          <a:lstStyle/>
          <a:p>
            <a:r>
              <a:rPr lang="nb-NO" sz="1300" b="1" dirty="0">
                <a:solidFill>
                  <a:schemeClr val="accent1"/>
                </a:solidFill>
              </a:rPr>
              <a:t>Nøkkelinfo</a:t>
            </a:r>
            <a:endParaRPr lang="en-US" sz="1300" b="1" dirty="0">
              <a:solidFill>
                <a:schemeClr val="accent1"/>
              </a:solidFill>
            </a:endParaRPr>
          </a:p>
          <a:p>
            <a:endParaRPr lang="en-US" dirty="0"/>
          </a:p>
        </p:txBody>
      </p:sp>
      <p:sp>
        <p:nvSpPr>
          <p:cNvPr id="3" name="Title 2"/>
          <p:cNvSpPr>
            <a:spLocks noGrp="1"/>
          </p:cNvSpPr>
          <p:nvPr>
            <p:ph type="ctrTitle"/>
          </p:nvPr>
        </p:nvSpPr>
        <p:spPr/>
        <p:txBody>
          <a:bodyPr/>
          <a:lstStyle/>
          <a:p>
            <a:r>
              <a:rPr lang="sv-SE" dirty="0" err="1"/>
              <a:t>Byggegrop</a:t>
            </a:r>
            <a:r>
              <a:rPr lang="sv-SE" dirty="0"/>
              <a:t>, </a:t>
            </a:r>
            <a:r>
              <a:rPr lang="sv-SE" dirty="0" err="1"/>
              <a:t>Follobanen</a:t>
            </a:r>
            <a:endParaRPr lang="en-US" dirty="0"/>
          </a:p>
        </p:txBody>
      </p:sp>
      <p:sp>
        <p:nvSpPr>
          <p:cNvPr id="22" name="Title 2"/>
          <p:cNvSpPr txBox="1">
            <a:spLocks/>
          </p:cNvSpPr>
          <p:nvPr/>
        </p:nvSpPr>
        <p:spPr>
          <a:xfrm>
            <a:off x="1836075" y="670826"/>
            <a:ext cx="5543762" cy="291418"/>
          </a:xfrm>
          <a:prstGeom prst="rect">
            <a:avLst/>
          </a:prstGeom>
        </p:spPr>
        <p:txBody>
          <a:bodyPr vert="horz" lIns="91440" tIns="45720" rIns="91440" bIns="45720" rtlCol="0" anchor="t">
            <a:noAutofit/>
          </a:bodyPr>
          <a:lstStyle>
            <a:lvl1pPr algn="r" defTabSz="755989" rtl="0" eaLnBrk="1" latinLnBrk="0" hangingPunct="1">
              <a:lnSpc>
                <a:spcPct val="90000"/>
              </a:lnSpc>
              <a:spcBef>
                <a:spcPct val="0"/>
              </a:spcBef>
              <a:buNone/>
              <a:defRPr sz="1800" b="1" kern="1200" cap="all" baseline="0">
                <a:solidFill>
                  <a:srgbClr val="002060"/>
                </a:solidFill>
                <a:latin typeface="Arial" panose="020B0604020202020204" pitchFamily="34" charset="0"/>
                <a:ea typeface="+mj-ea"/>
                <a:cs typeface="Arial" panose="020B0604020202020204" pitchFamily="34" charset="0"/>
              </a:defRPr>
            </a:lvl1pPr>
          </a:lstStyle>
          <a:p>
            <a:r>
              <a:rPr lang="en-US" sz="1400" b="0" dirty="0" err="1"/>
              <a:t>oslo</a:t>
            </a:r>
            <a:r>
              <a:rPr lang="en-US" sz="1400" b="0" dirty="0"/>
              <a:t>, Norge</a:t>
            </a:r>
          </a:p>
        </p:txBody>
      </p:sp>
      <p:sp>
        <p:nvSpPr>
          <p:cNvPr id="29" name="Text Placeholder 27"/>
          <p:cNvSpPr>
            <a:spLocks noGrp="1"/>
          </p:cNvSpPr>
          <p:nvPr>
            <p:ph type="body" sz="quarter" idx="33"/>
          </p:nvPr>
        </p:nvSpPr>
        <p:spPr>
          <a:xfrm>
            <a:off x="316799" y="9792000"/>
            <a:ext cx="1931101" cy="750532"/>
          </a:xfrm>
        </p:spPr>
        <p:txBody>
          <a:bodyPr numCol="1">
            <a:normAutofit/>
          </a:bodyPr>
          <a:lstStyle/>
          <a:p>
            <a:r>
              <a:rPr lang="sv-SE" sz="800" b="1" dirty="0" err="1"/>
              <a:t>Hovedentreprenørens</a:t>
            </a:r>
            <a:r>
              <a:rPr lang="sv-SE" sz="800" b="1" dirty="0"/>
              <a:t> </a:t>
            </a:r>
            <a:r>
              <a:rPr lang="sv-SE" sz="800" b="1" dirty="0" err="1"/>
              <a:t>prosjektleder</a:t>
            </a:r>
            <a:endParaRPr lang="sv-SE" sz="800" b="1" dirty="0"/>
          </a:p>
          <a:p>
            <a:r>
              <a:rPr lang="sv-SE" sz="800" dirty="0"/>
              <a:t>Anne Marie Syvertsen</a:t>
            </a:r>
            <a:br>
              <a:rPr lang="sv-SE" sz="800" b="1" dirty="0"/>
            </a:br>
            <a:br>
              <a:rPr lang="en-US" sz="800" dirty="0"/>
            </a:br>
            <a:r>
              <a:rPr lang="en-US" sz="800" dirty="0"/>
              <a:t>Anne.Marie.Syvertsen@banenor.no</a:t>
            </a:r>
            <a:endParaRPr lang="sv-SE" sz="800" dirty="0"/>
          </a:p>
        </p:txBody>
      </p:sp>
      <p:sp>
        <p:nvSpPr>
          <p:cNvPr id="30" name="Text Placeholder 27"/>
          <p:cNvSpPr txBox="1">
            <a:spLocks/>
          </p:cNvSpPr>
          <p:nvPr/>
        </p:nvSpPr>
        <p:spPr>
          <a:xfrm>
            <a:off x="2326576" y="9792000"/>
            <a:ext cx="1931101" cy="750532"/>
          </a:xfrm>
          <a:prstGeom prst="rect">
            <a:avLst/>
          </a:prstGeom>
        </p:spPr>
        <p:txBody>
          <a:bodyPr vert="horz" lIns="91440" tIns="45720" rIns="91440" bIns="45720" numCol="1" rtlCol="0">
            <a:normAutofit/>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pPr algn="r"/>
            <a:r>
              <a:rPr lang="sv-SE" sz="800" b="1" dirty="0" err="1"/>
              <a:t>Prosjektets</a:t>
            </a:r>
            <a:r>
              <a:rPr lang="sv-SE" sz="800" b="1" dirty="0"/>
              <a:t> start:</a:t>
            </a:r>
            <a:br>
              <a:rPr lang="sv-SE" sz="800" b="1" dirty="0"/>
            </a:br>
            <a:r>
              <a:rPr lang="sv-SE" sz="800" b="1" dirty="0"/>
              <a:t>s</a:t>
            </a:r>
            <a:r>
              <a:rPr lang="sv-SE" sz="800" dirty="0"/>
              <a:t>eptember 2017</a:t>
            </a:r>
          </a:p>
          <a:p>
            <a:pPr algn="r"/>
            <a:r>
              <a:rPr lang="sv-SE" sz="800" b="1" dirty="0" err="1"/>
              <a:t>Prosjektets</a:t>
            </a:r>
            <a:r>
              <a:rPr lang="sv-SE" sz="800" b="1" dirty="0"/>
              <a:t> </a:t>
            </a:r>
            <a:r>
              <a:rPr lang="sv-SE" sz="800" b="1" dirty="0" err="1"/>
              <a:t>slutt</a:t>
            </a:r>
            <a:r>
              <a:rPr lang="sv-SE" sz="800" b="1" dirty="0"/>
              <a:t>:</a:t>
            </a:r>
            <a:br>
              <a:rPr lang="sv-SE" sz="800" b="1" dirty="0"/>
            </a:br>
            <a:r>
              <a:rPr lang="sv-SE" sz="800" b="1" dirty="0"/>
              <a:t>s</a:t>
            </a:r>
            <a:r>
              <a:rPr lang="sv-SE" sz="800" dirty="0"/>
              <a:t>eptember 2018</a:t>
            </a:r>
          </a:p>
        </p:txBody>
      </p:sp>
      <p:pic>
        <p:nvPicPr>
          <p:cNvPr id="6" name="Εικόνα 5"/>
          <p:cNvPicPr>
            <a:picLocks noChangeAspect="1"/>
          </p:cNvPicPr>
          <p:nvPr/>
        </p:nvPicPr>
        <p:blipFill rotWithShape="1">
          <a:blip r:embed="rId2" cstate="print">
            <a:extLst>
              <a:ext uri="{28A0092B-C50C-407E-A947-70E740481C1C}">
                <a14:useLocalDpi xmlns:a14="http://schemas.microsoft.com/office/drawing/2010/main" val="0"/>
              </a:ext>
            </a:extLst>
          </a:blip>
          <a:srcRect t="16405"/>
          <a:stretch/>
        </p:blipFill>
        <p:spPr>
          <a:xfrm>
            <a:off x="170896" y="1656557"/>
            <a:ext cx="5049702" cy="2813905"/>
          </a:xfrm>
          <a:prstGeom prst="rect">
            <a:avLst/>
          </a:prstGeom>
        </p:spPr>
      </p:pic>
      <p:pic>
        <p:nvPicPr>
          <p:cNvPr id="7" name="Εικόνα 6"/>
          <p:cNvPicPr>
            <a:picLocks noChangeAspect="1"/>
          </p:cNvPicPr>
          <p:nvPr/>
        </p:nvPicPr>
        <p:blipFill rotWithShape="1">
          <a:blip r:embed="rId3" cstate="print">
            <a:extLst>
              <a:ext uri="{28A0092B-C50C-407E-A947-70E740481C1C}">
                <a14:useLocalDpi xmlns:a14="http://schemas.microsoft.com/office/drawing/2010/main" val="0"/>
              </a:ext>
            </a:extLst>
          </a:blip>
          <a:srcRect l="2260"/>
          <a:stretch/>
        </p:blipFill>
        <p:spPr>
          <a:xfrm rot="5400000">
            <a:off x="4893264" y="1990864"/>
            <a:ext cx="2813905" cy="2159239"/>
          </a:xfrm>
          <a:prstGeom prst="rect">
            <a:avLst/>
          </a:prstGeom>
        </p:spPr>
      </p:pic>
      <p:sp>
        <p:nvSpPr>
          <p:cNvPr id="13" name="Text Placeholder 12">
            <a:extLst>
              <a:ext uri="{FF2B5EF4-FFF2-40B4-BE49-F238E27FC236}">
                <a16:creationId xmlns:a16="http://schemas.microsoft.com/office/drawing/2014/main" id="{943943CA-9AE5-4898-9E4A-EE5203F3F550}"/>
              </a:ext>
            </a:extLst>
          </p:cNvPr>
          <p:cNvSpPr>
            <a:spLocks noGrp="1"/>
          </p:cNvSpPr>
          <p:nvPr>
            <p:ph type="body" sz="quarter" idx="28"/>
          </p:nvPr>
        </p:nvSpPr>
        <p:spPr>
          <a:xfrm>
            <a:off x="5274918" y="5696624"/>
            <a:ext cx="2011680" cy="686714"/>
          </a:xfrm>
        </p:spPr>
        <p:txBody>
          <a:bodyPr/>
          <a:lstStyle/>
          <a:p>
            <a:r>
              <a:rPr lang="sv-SE" sz="1050" dirty="0"/>
              <a:t>Ringkronesystem, ”Double head” system med vannspyling og ”Reversible Circulation Drilling”</a:t>
            </a:r>
          </a:p>
          <a:p>
            <a:endParaRPr lang="sv-SE" dirty="0"/>
          </a:p>
          <a:p>
            <a:endParaRPr lang="sv-SE" dirty="0"/>
          </a:p>
          <a:p>
            <a:endParaRPr lang="el-GR" dirty="0"/>
          </a:p>
          <a:p>
            <a:endParaRPr lang="el-GR" dirty="0"/>
          </a:p>
        </p:txBody>
      </p:sp>
      <p:sp>
        <p:nvSpPr>
          <p:cNvPr id="27" name="Text Placeholder 18">
            <a:extLst>
              <a:ext uri="{FF2B5EF4-FFF2-40B4-BE49-F238E27FC236}">
                <a16:creationId xmlns:a16="http://schemas.microsoft.com/office/drawing/2014/main" id="{5093B93D-6679-4662-A870-17AA18482904}"/>
              </a:ext>
            </a:extLst>
          </p:cNvPr>
          <p:cNvSpPr txBox="1">
            <a:spLocks/>
          </p:cNvSpPr>
          <p:nvPr/>
        </p:nvSpPr>
        <p:spPr>
          <a:xfrm>
            <a:off x="5294376" y="6337091"/>
            <a:ext cx="2011680" cy="226079"/>
          </a:xfrm>
          <a:prstGeom prst="rect">
            <a:avLst/>
          </a:prstGeom>
          <a:solidFill>
            <a:schemeClr val="accent1"/>
          </a:solidFill>
        </p:spPr>
        <p:txBody>
          <a:bodyPr vert="horz" lIns="91440" tIns="0" rIns="91440" bIns="18288" rtlCol="0">
            <a:noAutofit/>
          </a:bodyPr>
          <a:lstStyle>
            <a:lvl1pPr marL="0" indent="0" algn="l" defTabSz="755989" rtl="0" eaLnBrk="1" latinLnBrk="0" hangingPunct="1">
              <a:lnSpc>
                <a:spcPct val="100000"/>
              </a:lnSpc>
              <a:spcBef>
                <a:spcPts val="0"/>
              </a:spcBef>
              <a:buFontTx/>
              <a:buNone/>
              <a:defRPr sz="1100" b="0" kern="1200">
                <a:solidFill>
                  <a:schemeClr val="bg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en-US" dirty="0">
                <a:solidFill>
                  <a:schemeClr val="accent2"/>
                </a:solidFill>
              </a:rPr>
              <a:t>Marked</a:t>
            </a:r>
          </a:p>
          <a:p>
            <a:endParaRPr lang="en-US" dirty="0"/>
          </a:p>
        </p:txBody>
      </p:sp>
      <p:sp>
        <p:nvSpPr>
          <p:cNvPr id="28" name="Text Placeholder 18">
            <a:extLst>
              <a:ext uri="{FF2B5EF4-FFF2-40B4-BE49-F238E27FC236}">
                <a16:creationId xmlns:a16="http://schemas.microsoft.com/office/drawing/2014/main" id="{4855B0DD-292E-4404-899B-FFBE98110711}"/>
              </a:ext>
            </a:extLst>
          </p:cNvPr>
          <p:cNvSpPr txBox="1">
            <a:spLocks/>
          </p:cNvSpPr>
          <p:nvPr/>
        </p:nvSpPr>
        <p:spPr>
          <a:xfrm>
            <a:off x="5294376" y="7181688"/>
            <a:ext cx="2011680" cy="226079"/>
          </a:xfrm>
          <a:prstGeom prst="rect">
            <a:avLst/>
          </a:prstGeom>
          <a:solidFill>
            <a:schemeClr val="accent1"/>
          </a:solidFill>
        </p:spPr>
        <p:txBody>
          <a:bodyPr vert="horz" lIns="91440" tIns="0" rIns="91440" bIns="18288" rtlCol="0">
            <a:noAutofit/>
          </a:bodyPr>
          <a:lstStyle>
            <a:lvl1pPr marL="0" indent="0" algn="l" defTabSz="755989" rtl="0" eaLnBrk="1" latinLnBrk="0" hangingPunct="1">
              <a:lnSpc>
                <a:spcPct val="100000"/>
              </a:lnSpc>
              <a:spcBef>
                <a:spcPts val="0"/>
              </a:spcBef>
              <a:buFontTx/>
              <a:buNone/>
              <a:defRPr sz="1100" b="0" kern="1200">
                <a:solidFill>
                  <a:schemeClr val="bg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en-US" dirty="0">
                <a:solidFill>
                  <a:schemeClr val="accent2"/>
                </a:solidFill>
              </a:rPr>
              <a:t>Kunde</a:t>
            </a:r>
          </a:p>
          <a:p>
            <a:endParaRPr lang="en-US" dirty="0"/>
          </a:p>
        </p:txBody>
      </p:sp>
      <p:sp>
        <p:nvSpPr>
          <p:cNvPr id="31" name="Text Placeholder 18">
            <a:extLst>
              <a:ext uri="{FF2B5EF4-FFF2-40B4-BE49-F238E27FC236}">
                <a16:creationId xmlns:a16="http://schemas.microsoft.com/office/drawing/2014/main" id="{E5F64131-986B-42E6-A982-F5A30EE73B46}"/>
              </a:ext>
            </a:extLst>
          </p:cNvPr>
          <p:cNvSpPr txBox="1">
            <a:spLocks/>
          </p:cNvSpPr>
          <p:nvPr/>
        </p:nvSpPr>
        <p:spPr>
          <a:xfrm>
            <a:off x="5268195" y="9600578"/>
            <a:ext cx="2011680" cy="226079"/>
          </a:xfrm>
          <a:prstGeom prst="rect">
            <a:avLst/>
          </a:prstGeom>
          <a:solidFill>
            <a:schemeClr val="accent1"/>
          </a:solidFill>
        </p:spPr>
        <p:txBody>
          <a:bodyPr vert="horz" lIns="91440" tIns="0" rIns="91440" bIns="18288" rtlCol="0">
            <a:noAutofit/>
          </a:bodyPr>
          <a:lstStyle>
            <a:lvl1pPr marL="0" indent="0" algn="l" defTabSz="755989" rtl="0" eaLnBrk="1" latinLnBrk="0" hangingPunct="1">
              <a:lnSpc>
                <a:spcPct val="100000"/>
              </a:lnSpc>
              <a:spcBef>
                <a:spcPts val="0"/>
              </a:spcBef>
              <a:buFontTx/>
              <a:buNone/>
              <a:defRPr sz="1100" b="0" kern="1200">
                <a:solidFill>
                  <a:schemeClr val="bg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en-US" dirty="0" err="1">
                <a:solidFill>
                  <a:schemeClr val="accent2"/>
                </a:solidFill>
              </a:rPr>
              <a:t>Involverte</a:t>
            </a:r>
            <a:r>
              <a:rPr lang="en-US" dirty="0">
                <a:solidFill>
                  <a:schemeClr val="accent2"/>
                </a:solidFill>
              </a:rPr>
              <a:t> Keller-</a:t>
            </a:r>
            <a:r>
              <a:rPr lang="en-US" dirty="0" err="1">
                <a:solidFill>
                  <a:schemeClr val="accent2"/>
                </a:solidFill>
              </a:rPr>
              <a:t>selskap</a:t>
            </a:r>
            <a:endParaRPr lang="en-US" dirty="0">
              <a:solidFill>
                <a:schemeClr val="accent2"/>
              </a:solidFill>
            </a:endParaRPr>
          </a:p>
          <a:p>
            <a:endParaRPr lang="en-US" dirty="0"/>
          </a:p>
        </p:txBody>
      </p:sp>
      <p:sp>
        <p:nvSpPr>
          <p:cNvPr id="34" name="Text Placeholder 16">
            <a:extLst>
              <a:ext uri="{FF2B5EF4-FFF2-40B4-BE49-F238E27FC236}">
                <a16:creationId xmlns:a16="http://schemas.microsoft.com/office/drawing/2014/main" id="{1A3F58DE-EBBF-40AC-940C-9B52E4627ECC}"/>
              </a:ext>
            </a:extLst>
          </p:cNvPr>
          <p:cNvSpPr txBox="1">
            <a:spLocks/>
          </p:cNvSpPr>
          <p:nvPr/>
        </p:nvSpPr>
        <p:spPr>
          <a:xfrm>
            <a:off x="5294377" y="6561961"/>
            <a:ext cx="1815084" cy="493468"/>
          </a:xfrm>
          <a:prstGeom prst="rect">
            <a:avLst/>
          </a:prstGeom>
          <a:solidFill>
            <a:schemeClr val="accent1"/>
          </a:solidFill>
        </p:spPr>
        <p:txBody>
          <a:bodyPr vert="horz" lIns="91440" tIns="0" rIns="91440" bIns="18288" rtlCol="0">
            <a:noAutofit/>
          </a:bodyPr>
          <a:lstStyle>
            <a:lvl1pPr marL="0" indent="0" algn="l" defTabSz="755989" rtl="0" eaLnBrk="1" latinLnBrk="0" hangingPunct="1">
              <a:lnSpc>
                <a:spcPct val="100000"/>
              </a:lnSpc>
              <a:spcBef>
                <a:spcPts val="0"/>
              </a:spcBef>
              <a:buFontTx/>
              <a:buNone/>
              <a:defRPr sz="1100" b="0" kern="1200">
                <a:solidFill>
                  <a:schemeClr val="bg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en-US" dirty="0" err="1"/>
              <a:t>Jernbane</a:t>
            </a:r>
            <a:endParaRPr lang="en-US" dirty="0"/>
          </a:p>
        </p:txBody>
      </p:sp>
    </p:spTree>
    <p:extLst>
      <p:ext uri="{BB962C8B-B14F-4D97-AF65-F5344CB8AC3E}">
        <p14:creationId xmlns:p14="http://schemas.microsoft.com/office/powerpoint/2010/main" val="72534125"/>
      </p:ext>
    </p:extLst>
  </p:cSld>
  <p:clrMapOvr>
    <a:masterClrMapping/>
  </p:clrMapOvr>
</p:sld>
</file>

<file path=ppt/theme/theme1.xml><?xml version="1.0" encoding="utf-8"?>
<a:theme xmlns:a="http://schemas.openxmlformats.org/drawingml/2006/main" name="Office Theme">
  <a:themeElements>
    <a:clrScheme name="2016 Keller Colors">
      <a:dk1>
        <a:sysClr val="windowText" lastClr="000000"/>
      </a:dk1>
      <a:lt1>
        <a:sysClr val="window" lastClr="FFFFFF"/>
      </a:lt1>
      <a:dk2>
        <a:srgbClr val="000000"/>
      </a:dk2>
      <a:lt2>
        <a:srgbClr val="FFFFFF"/>
      </a:lt2>
      <a:accent1>
        <a:srgbClr val="003366"/>
      </a:accent1>
      <a:accent2>
        <a:srgbClr val="FDC600"/>
      </a:accent2>
      <a:accent3>
        <a:srgbClr val="6685A3"/>
      </a:accent3>
      <a:accent4>
        <a:srgbClr val="FEDD66"/>
      </a:accent4>
      <a:accent5>
        <a:srgbClr val="CCD6E0"/>
      </a:accent5>
      <a:accent6>
        <a:srgbClr val="FEE899"/>
      </a:accent6>
      <a:hlink>
        <a:srgbClr val="003366"/>
      </a:hlink>
      <a:folHlink>
        <a:srgbClr val="6685A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1DDDA6760AED348929B15CCD66C784F" ma:contentTypeVersion="12" ma:contentTypeDescription="Opprett et nytt dokument." ma:contentTypeScope="" ma:versionID="008144195bfd25c197472772368bbd27">
  <xsd:schema xmlns:xsd="http://www.w3.org/2001/XMLSchema" xmlns:xs="http://www.w3.org/2001/XMLSchema" xmlns:p="http://schemas.microsoft.com/office/2006/metadata/properties" xmlns:ns2="238c5b81-6795-4400-a3c9-836daadf96b5" xmlns:ns3="d0a2752d-00d1-40bc-8b50-44f8cd1054fc" targetNamespace="http://schemas.microsoft.com/office/2006/metadata/properties" ma:root="true" ma:fieldsID="92912c9477bfbe2109106c73ce70411f" ns2:_="" ns3:_="">
    <xsd:import namespace="238c5b81-6795-4400-a3c9-836daadf96b5"/>
    <xsd:import namespace="d0a2752d-00d1-40bc-8b50-44f8cd1054f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8c5b81-6795-4400-a3c9-836daadf96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a2752d-00d1-40bc-8b50-44f8cd1054fc"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0E0A51-1972-41F0-8288-A166AEC03E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8c5b81-6795-4400-a3c9-836daadf96b5"/>
    <ds:schemaRef ds:uri="d0a2752d-00d1-40bc-8b50-44f8cd1054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432405-D65A-4A38-9E87-21158A6B9CD0}">
  <ds:schemaRefs>
    <ds:schemaRef ds:uri="4780083f-8f83-43b7-a01a-539413ee5a25"/>
    <ds:schemaRef ds:uri="http://schemas.microsoft.com/office/2006/metadata/properties"/>
    <ds:schemaRef ds:uri="http://schemas.openxmlformats.org/package/2006/metadata/core-properties"/>
    <ds:schemaRef ds:uri="http://schemas.microsoft.com/office/2006/documentManagement/types"/>
    <ds:schemaRef ds:uri="http://purl.org/dc/dcmitype/"/>
    <ds:schemaRef ds:uri="http://purl.org/dc/term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33532CAE-41FA-4F22-927D-806917C282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273</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Byggegrop, Follobanen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Schleter, Marisa</dc:creator>
  <cp:lastModifiedBy>Njua, Agnes</cp:lastModifiedBy>
  <cp:revision>88</cp:revision>
  <cp:lastPrinted>2019-02-27T11:18:11Z</cp:lastPrinted>
  <dcterms:created xsi:type="dcterms:W3CDTF">2016-07-07T17:57:06Z</dcterms:created>
  <dcterms:modified xsi:type="dcterms:W3CDTF">2021-12-08T14:25:30Z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0x01010081DDDA6760AED348929B15CCD66C784F</vt:lpwstr>
  </property>
  <property fmtid="{D5CDD505-2E9C-101B-9397-08002B2CF9AE}" pid="3" name="TaxKeyword">
    <vt:lpwstr/>
  </property>
</Properties>
</file>