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handoutMasterIdLst>
    <p:handoutMasterId r:id="rId6"/>
  </p:handoutMasterIdLst>
  <p:sldIdLst>
    <p:sldId id="262" r:id="rId5"/>
  </p:sldIdLst>
  <p:sldSz cx="7559675" cy="1069181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F706167-2DE5-4A06-8E20-3506B45763E1}" v="177" dt="2019-11-21T07:12:30.796"/>
    <p1510:client id="{5FD3431D-38A7-4BB4-AE02-627858D0B1EF}" v="703" dt="2019-11-20T09:27:40.16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p:scale>
          <a:sx n="60" d="100"/>
          <a:sy n="60" d="100"/>
        </p:scale>
        <p:origin x="1704" y="2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handoutMaster" Target="handoutMasters/handoutMaster1.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604" cy="465341"/>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970159" y="0"/>
            <a:ext cx="3038604" cy="465341"/>
          </a:xfrm>
          <a:prstGeom prst="rect">
            <a:avLst/>
          </a:prstGeom>
        </p:spPr>
        <p:txBody>
          <a:bodyPr vert="horz" lIns="91440" tIns="45720" rIns="91440" bIns="45720" rtlCol="0"/>
          <a:lstStyle>
            <a:lvl1pPr algn="r">
              <a:defRPr sz="1200"/>
            </a:lvl1pPr>
          </a:lstStyle>
          <a:p>
            <a:fld id="{6AC1B2F1-E170-47F8-BF63-7B54B734A169}" type="datetimeFigureOut">
              <a:rPr lang="en-GB" smtClean="0"/>
              <a:t>08/12/2021</a:t>
            </a:fld>
            <a:endParaRPr lang="en-GB"/>
          </a:p>
        </p:txBody>
      </p:sp>
      <p:sp>
        <p:nvSpPr>
          <p:cNvPr id="4" name="Footer Placeholder 3"/>
          <p:cNvSpPr>
            <a:spLocks noGrp="1"/>
          </p:cNvSpPr>
          <p:nvPr>
            <p:ph type="ftr" sz="quarter" idx="2"/>
          </p:nvPr>
        </p:nvSpPr>
        <p:spPr>
          <a:xfrm>
            <a:off x="0" y="8831059"/>
            <a:ext cx="3038604" cy="465341"/>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970159" y="8831059"/>
            <a:ext cx="3038604" cy="465341"/>
          </a:xfrm>
          <a:prstGeom prst="rect">
            <a:avLst/>
          </a:prstGeom>
        </p:spPr>
        <p:txBody>
          <a:bodyPr vert="horz" lIns="91440" tIns="45720" rIns="91440" bIns="45720" rtlCol="0" anchor="b"/>
          <a:lstStyle>
            <a:lvl1pPr algn="r">
              <a:defRPr sz="1200"/>
            </a:lvl1pPr>
          </a:lstStyle>
          <a:p>
            <a:fld id="{E051BA0B-6D86-4FAF-AEC1-4D9B97083C95}" type="slidenum">
              <a:rPr lang="en-GB" smtClean="0"/>
              <a:t>‹#›</a:t>
            </a:fld>
            <a:endParaRPr lang="en-GB"/>
          </a:p>
        </p:txBody>
      </p:sp>
    </p:spTree>
    <p:extLst>
      <p:ext uri="{BB962C8B-B14F-4D97-AF65-F5344CB8AC3E}">
        <p14:creationId xmlns:p14="http://schemas.microsoft.com/office/powerpoint/2010/main" val="189645621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ne Picture">
    <p:spTree>
      <p:nvGrpSpPr>
        <p:cNvPr id="1" name=""/>
        <p:cNvGrpSpPr/>
        <p:nvPr/>
      </p:nvGrpSpPr>
      <p:grpSpPr>
        <a:xfrm>
          <a:off x="0" y="0"/>
          <a:ext cx="0" cy="0"/>
          <a:chOff x="0" y="0"/>
          <a:chExt cx="0" cy="0"/>
        </a:xfrm>
      </p:grpSpPr>
      <p:sp>
        <p:nvSpPr>
          <p:cNvPr id="33" name="Rectangle 32"/>
          <p:cNvSpPr/>
          <p:nvPr userDrawn="1"/>
        </p:nvSpPr>
        <p:spPr>
          <a:xfrm>
            <a:off x="180000" y="4500000"/>
            <a:ext cx="5040000" cy="1440000"/>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noAutofit/>
          </a:bodyPr>
          <a:lstStyle/>
          <a:p>
            <a:pPr algn="ctr"/>
            <a:endParaRPr lang="en-US" sz="2600" dirty="0">
              <a:latin typeface="Arial" panose="020B0604020202020204" pitchFamily="34" charset="0"/>
              <a:cs typeface="Arial" panose="020B0604020202020204" pitchFamily="34" charset="0"/>
            </a:endParaRPr>
          </a:p>
        </p:txBody>
      </p:sp>
      <p:sp>
        <p:nvSpPr>
          <p:cNvPr id="43" name="Freeform 9"/>
          <p:cNvSpPr>
            <a:spLocks noChangeAspect="1"/>
          </p:cNvSpPr>
          <p:nvPr userDrawn="1"/>
        </p:nvSpPr>
        <p:spPr bwMode="auto">
          <a:xfrm>
            <a:off x="180000" y="4500000"/>
            <a:ext cx="5040000" cy="513657"/>
          </a:xfrm>
          <a:custGeom>
            <a:avLst/>
            <a:gdLst>
              <a:gd name="T0" fmla="*/ 3758 w 3758"/>
              <a:gd name="T1" fmla="*/ 0 h 383"/>
              <a:gd name="T2" fmla="*/ 118 w 3758"/>
              <a:gd name="T3" fmla="*/ 0 h 383"/>
              <a:gd name="T4" fmla="*/ 95 w 3758"/>
              <a:gd name="T5" fmla="*/ 0 h 383"/>
              <a:gd name="T6" fmla="*/ 0 w 3758"/>
              <a:gd name="T7" fmla="*/ 0 h 383"/>
              <a:gd name="T8" fmla="*/ 0 w 3758"/>
              <a:gd name="T9" fmla="*/ 190 h 383"/>
              <a:gd name="T10" fmla="*/ 0 w 3758"/>
              <a:gd name="T11" fmla="*/ 190 h 383"/>
              <a:gd name="T12" fmla="*/ 0 w 3758"/>
              <a:gd name="T13" fmla="*/ 190 h 383"/>
              <a:gd name="T14" fmla="*/ 95 w 3758"/>
              <a:gd name="T15" fmla="*/ 286 h 383"/>
              <a:gd name="T16" fmla="*/ 95 w 3758"/>
              <a:gd name="T17" fmla="*/ 286 h 383"/>
              <a:gd name="T18" fmla="*/ 189 w 3758"/>
              <a:gd name="T19" fmla="*/ 383 h 383"/>
              <a:gd name="T20" fmla="*/ 282 w 3758"/>
              <a:gd name="T21" fmla="*/ 286 h 383"/>
              <a:gd name="T22" fmla="*/ 3758 w 3758"/>
              <a:gd name="T23" fmla="*/ 286 h 383"/>
              <a:gd name="T24" fmla="*/ 3758 w 3758"/>
              <a:gd name="T25" fmla="*/ 0 h 3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758" h="383">
                <a:moveTo>
                  <a:pt x="3758" y="0"/>
                </a:moveTo>
                <a:lnTo>
                  <a:pt x="118" y="0"/>
                </a:lnTo>
                <a:lnTo>
                  <a:pt x="95" y="0"/>
                </a:lnTo>
                <a:lnTo>
                  <a:pt x="0" y="0"/>
                </a:lnTo>
                <a:lnTo>
                  <a:pt x="0" y="190"/>
                </a:lnTo>
                <a:lnTo>
                  <a:pt x="0" y="190"/>
                </a:lnTo>
                <a:lnTo>
                  <a:pt x="0" y="190"/>
                </a:lnTo>
                <a:lnTo>
                  <a:pt x="95" y="286"/>
                </a:lnTo>
                <a:lnTo>
                  <a:pt x="95" y="286"/>
                </a:lnTo>
                <a:lnTo>
                  <a:pt x="189" y="383"/>
                </a:lnTo>
                <a:lnTo>
                  <a:pt x="282" y="286"/>
                </a:lnTo>
                <a:lnTo>
                  <a:pt x="3758" y="286"/>
                </a:lnTo>
                <a:lnTo>
                  <a:pt x="3758" y="0"/>
                </a:lnTo>
                <a:close/>
              </a:path>
            </a:pathLst>
          </a:custGeom>
          <a:solidFill>
            <a:srgbClr val="FDC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 name="Rectangle 6"/>
          <p:cNvSpPr/>
          <p:nvPr userDrawn="1"/>
        </p:nvSpPr>
        <p:spPr>
          <a:xfrm>
            <a:off x="5220000" y="4499999"/>
            <a:ext cx="2160000" cy="6191813"/>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lnSpc>
                <a:spcPct val="100000"/>
              </a:lnSpc>
              <a:buFontTx/>
              <a:buNone/>
            </a:pPr>
            <a:endParaRPr lang="en-US" sz="1100" dirty="0">
              <a:latin typeface="Arial" panose="020B0604020202020204" pitchFamily="34" charset="0"/>
              <a:cs typeface="Arial" panose="020B0604020202020204" pitchFamily="34" charset="0"/>
            </a:endParaRPr>
          </a:p>
        </p:txBody>
      </p:sp>
      <p:sp>
        <p:nvSpPr>
          <p:cNvPr id="13" name="Text Placeholder 19"/>
          <p:cNvSpPr>
            <a:spLocks noGrp="1"/>
          </p:cNvSpPr>
          <p:nvPr>
            <p:ph type="body" sz="quarter" idx="13" hasCustomPrompt="1"/>
          </p:nvPr>
        </p:nvSpPr>
        <p:spPr>
          <a:xfrm>
            <a:off x="5274918" y="7391526"/>
            <a:ext cx="2011680" cy="493468"/>
          </a:xfrm>
        </p:spPr>
        <p:txBody>
          <a:bodyPr lIns="91440" tIns="0" rIns="91440" bIns="18288">
            <a:noAutofit/>
          </a:bodyPr>
          <a:lstStyle>
            <a:lvl1pPr marL="0" indent="0">
              <a:lnSpc>
                <a:spcPct val="100000"/>
              </a:lnSpc>
              <a:spcBef>
                <a:spcPts val="0"/>
              </a:spcBef>
              <a:buFontTx/>
              <a:buNone/>
              <a:defRPr sz="1100" b="0">
                <a:solidFill>
                  <a:schemeClr val="bg1"/>
                </a:solidFill>
                <a:latin typeface="Arial" panose="020B0604020202020204" pitchFamily="34" charset="0"/>
                <a:cs typeface="Arial" panose="020B0604020202020204" pitchFamily="34" charset="0"/>
              </a:defRPr>
            </a:lvl1pPr>
          </a:lstStyle>
          <a:p>
            <a:pPr lvl="0"/>
            <a:r>
              <a:rPr lang="en-US" dirty="0"/>
              <a:t>Add client(s) in Arial 11 </a:t>
            </a:r>
            <a:r>
              <a:rPr lang="en-US" dirty="0" err="1"/>
              <a:t>pt</a:t>
            </a:r>
            <a:endParaRPr lang="en-GB" dirty="0"/>
          </a:p>
        </p:txBody>
      </p:sp>
      <p:sp>
        <p:nvSpPr>
          <p:cNvPr id="14" name="TextBox 13"/>
          <p:cNvSpPr txBox="1"/>
          <p:nvPr userDrawn="1"/>
        </p:nvSpPr>
        <p:spPr>
          <a:xfrm>
            <a:off x="5274916" y="7081270"/>
            <a:ext cx="2011680" cy="296081"/>
          </a:xfrm>
          <a:prstGeom prst="rect">
            <a:avLst/>
          </a:prstGeom>
          <a:noFill/>
        </p:spPr>
        <p:txBody>
          <a:bodyPr wrap="none" lIns="91440" tIns="91440" rIns="91440" bIns="0" rtlCol="0">
            <a:noAutofit/>
          </a:bodyPr>
          <a:lstStyle/>
          <a:p>
            <a:pPr>
              <a:lnSpc>
                <a:spcPct val="100000"/>
              </a:lnSpc>
              <a:buFontTx/>
              <a:buNone/>
            </a:pPr>
            <a:r>
              <a:rPr lang="en-GB" sz="1100" b="0" dirty="0">
                <a:solidFill>
                  <a:srgbClr val="FFC000"/>
                </a:solidFill>
                <a:latin typeface="Arial" panose="020B0604020202020204" pitchFamily="34" charset="0"/>
                <a:cs typeface="Arial" panose="020B0604020202020204" pitchFamily="34" charset="0"/>
              </a:rPr>
              <a:t>Client</a:t>
            </a:r>
          </a:p>
        </p:txBody>
      </p:sp>
      <p:sp>
        <p:nvSpPr>
          <p:cNvPr id="15" name="TextBox 14"/>
          <p:cNvSpPr txBox="1"/>
          <p:nvPr userDrawn="1"/>
        </p:nvSpPr>
        <p:spPr>
          <a:xfrm>
            <a:off x="5274918" y="7897380"/>
            <a:ext cx="2011680" cy="296081"/>
          </a:xfrm>
          <a:prstGeom prst="rect">
            <a:avLst/>
          </a:prstGeom>
          <a:noFill/>
        </p:spPr>
        <p:txBody>
          <a:bodyPr wrap="none" lIns="91440" tIns="91440" rIns="91440" bIns="0" rtlCol="0">
            <a:noAutofit/>
          </a:bodyPr>
          <a:lstStyle/>
          <a:p>
            <a:pPr>
              <a:lnSpc>
                <a:spcPct val="100000"/>
              </a:lnSpc>
              <a:buFontTx/>
              <a:buNone/>
            </a:pPr>
            <a:r>
              <a:rPr lang="en-GB" sz="1100" b="0" dirty="0">
                <a:solidFill>
                  <a:srgbClr val="FFC000"/>
                </a:solidFill>
                <a:latin typeface="Arial" panose="020B0604020202020204" pitchFamily="34" charset="0"/>
                <a:cs typeface="Arial" panose="020B0604020202020204" pitchFamily="34" charset="0"/>
              </a:rPr>
              <a:t>Main contractor</a:t>
            </a:r>
          </a:p>
        </p:txBody>
      </p:sp>
      <p:sp>
        <p:nvSpPr>
          <p:cNvPr id="16" name="TextBox 15"/>
          <p:cNvSpPr txBox="1"/>
          <p:nvPr userDrawn="1"/>
        </p:nvSpPr>
        <p:spPr>
          <a:xfrm>
            <a:off x="5274916" y="4639764"/>
            <a:ext cx="2011680" cy="296081"/>
          </a:xfrm>
          <a:prstGeom prst="rect">
            <a:avLst/>
          </a:prstGeom>
          <a:noFill/>
        </p:spPr>
        <p:txBody>
          <a:bodyPr wrap="none" lIns="91440" tIns="91440" rIns="91440" bIns="0" rtlCol="0">
            <a:noAutofit/>
          </a:bodyPr>
          <a:lstStyle/>
          <a:p>
            <a:pPr>
              <a:lnSpc>
                <a:spcPct val="100000"/>
              </a:lnSpc>
              <a:buFontTx/>
              <a:buNone/>
            </a:pPr>
            <a:r>
              <a:rPr lang="en-GB" sz="1100" dirty="0">
                <a:solidFill>
                  <a:srgbClr val="FFC000"/>
                </a:solidFill>
                <a:latin typeface="Arial" panose="020B0604020202020204" pitchFamily="34" charset="0"/>
                <a:cs typeface="Arial" panose="020B0604020202020204" pitchFamily="34" charset="0"/>
              </a:rPr>
              <a:t>Application</a:t>
            </a:r>
          </a:p>
        </p:txBody>
      </p:sp>
      <p:sp>
        <p:nvSpPr>
          <p:cNvPr id="17" name="TextBox 16"/>
          <p:cNvSpPr txBox="1"/>
          <p:nvPr userDrawn="1"/>
        </p:nvSpPr>
        <p:spPr>
          <a:xfrm>
            <a:off x="5274916" y="6267837"/>
            <a:ext cx="2011680" cy="296081"/>
          </a:xfrm>
          <a:prstGeom prst="rect">
            <a:avLst/>
          </a:prstGeom>
          <a:noFill/>
        </p:spPr>
        <p:txBody>
          <a:bodyPr wrap="none" lIns="91440" tIns="91440" rIns="91440" bIns="0" rtlCol="0">
            <a:noAutofit/>
          </a:bodyPr>
          <a:lstStyle/>
          <a:p>
            <a:pPr>
              <a:lnSpc>
                <a:spcPct val="100000"/>
              </a:lnSpc>
              <a:buFontTx/>
              <a:buNone/>
            </a:pPr>
            <a:r>
              <a:rPr lang="en-GB" sz="1100" dirty="0">
                <a:solidFill>
                  <a:srgbClr val="FFC000"/>
                </a:solidFill>
                <a:latin typeface="Arial" panose="020B0604020202020204" pitchFamily="34" charset="0"/>
                <a:cs typeface="Arial" panose="020B0604020202020204" pitchFamily="34" charset="0"/>
              </a:rPr>
              <a:t>Market</a:t>
            </a:r>
          </a:p>
        </p:txBody>
      </p:sp>
      <p:sp>
        <p:nvSpPr>
          <p:cNvPr id="18" name="Text Placeholder 19"/>
          <p:cNvSpPr>
            <a:spLocks noGrp="1"/>
          </p:cNvSpPr>
          <p:nvPr>
            <p:ph type="body" sz="quarter" idx="14" hasCustomPrompt="1"/>
          </p:nvPr>
        </p:nvSpPr>
        <p:spPr>
          <a:xfrm>
            <a:off x="5274918" y="8201856"/>
            <a:ext cx="2011680" cy="493468"/>
          </a:xfrm>
        </p:spPr>
        <p:txBody>
          <a:bodyPr lIns="91440" tIns="0" rIns="91440" bIns="18288">
            <a:noAutofit/>
          </a:bodyPr>
          <a:lstStyle>
            <a:lvl1pPr marL="0" indent="0">
              <a:lnSpc>
                <a:spcPct val="100000"/>
              </a:lnSpc>
              <a:spcBef>
                <a:spcPts val="0"/>
              </a:spcBef>
              <a:buFontTx/>
              <a:buNone/>
              <a:defRPr sz="1100" b="0" baseline="0">
                <a:solidFill>
                  <a:schemeClr val="bg1"/>
                </a:solidFill>
                <a:latin typeface="Arial" panose="020B0604020202020204" pitchFamily="34" charset="0"/>
                <a:cs typeface="Arial" panose="020B0604020202020204" pitchFamily="34" charset="0"/>
              </a:defRPr>
            </a:lvl1pPr>
          </a:lstStyle>
          <a:p>
            <a:pPr lvl="0"/>
            <a:r>
              <a:rPr lang="en-US" dirty="0"/>
              <a:t>Add contractor in Arial 11 </a:t>
            </a:r>
            <a:r>
              <a:rPr lang="en-US" dirty="0" err="1"/>
              <a:t>pt</a:t>
            </a:r>
            <a:endParaRPr lang="en-GB" dirty="0"/>
          </a:p>
        </p:txBody>
      </p:sp>
      <p:sp>
        <p:nvSpPr>
          <p:cNvPr id="19" name="Text Placeholder 19"/>
          <p:cNvSpPr>
            <a:spLocks noGrp="1"/>
          </p:cNvSpPr>
          <p:nvPr>
            <p:ph type="body" sz="quarter" idx="15" hasCustomPrompt="1"/>
          </p:nvPr>
        </p:nvSpPr>
        <p:spPr>
          <a:xfrm>
            <a:off x="5274918" y="4938462"/>
            <a:ext cx="2011680" cy="493468"/>
          </a:xfrm>
        </p:spPr>
        <p:txBody>
          <a:bodyPr lIns="91440" tIns="0" rIns="91440" bIns="18288">
            <a:noAutofit/>
          </a:bodyPr>
          <a:lstStyle>
            <a:lvl1pPr marL="0" indent="0">
              <a:lnSpc>
                <a:spcPct val="100000"/>
              </a:lnSpc>
              <a:spcBef>
                <a:spcPts val="0"/>
              </a:spcBef>
              <a:buFontTx/>
              <a:buNone/>
              <a:defRPr sz="1100" b="0">
                <a:solidFill>
                  <a:schemeClr val="bg1"/>
                </a:solidFill>
                <a:latin typeface="Arial" panose="020B0604020202020204" pitchFamily="34" charset="0"/>
                <a:cs typeface="Arial" panose="020B0604020202020204" pitchFamily="34" charset="0"/>
              </a:defRPr>
            </a:lvl1pPr>
          </a:lstStyle>
          <a:p>
            <a:pPr lvl="0"/>
            <a:r>
              <a:rPr lang="en-US" dirty="0"/>
              <a:t>Add application in Arial 11 </a:t>
            </a:r>
            <a:r>
              <a:rPr lang="en-US" dirty="0" err="1"/>
              <a:t>pt</a:t>
            </a:r>
            <a:endParaRPr lang="en-US" dirty="0"/>
          </a:p>
        </p:txBody>
      </p:sp>
      <p:sp>
        <p:nvSpPr>
          <p:cNvPr id="20" name="Text Placeholder 19"/>
          <p:cNvSpPr>
            <a:spLocks noGrp="1"/>
          </p:cNvSpPr>
          <p:nvPr>
            <p:ph type="body" sz="quarter" idx="16" hasCustomPrompt="1"/>
          </p:nvPr>
        </p:nvSpPr>
        <p:spPr>
          <a:xfrm>
            <a:off x="5274918" y="6564593"/>
            <a:ext cx="2011680" cy="493468"/>
          </a:xfrm>
        </p:spPr>
        <p:txBody>
          <a:bodyPr lIns="91440" tIns="0" rIns="91440" bIns="18288">
            <a:noAutofit/>
          </a:bodyPr>
          <a:lstStyle>
            <a:lvl1pPr marL="0" indent="0">
              <a:lnSpc>
                <a:spcPct val="100000"/>
              </a:lnSpc>
              <a:spcBef>
                <a:spcPts val="0"/>
              </a:spcBef>
              <a:buFontTx/>
              <a:buNone/>
              <a:defRPr sz="1100" b="0">
                <a:solidFill>
                  <a:schemeClr val="bg1"/>
                </a:solidFill>
                <a:latin typeface="Arial" panose="020B0604020202020204" pitchFamily="34" charset="0"/>
                <a:cs typeface="Arial" panose="020B0604020202020204" pitchFamily="34" charset="0"/>
              </a:defRPr>
            </a:lvl1pPr>
          </a:lstStyle>
          <a:p>
            <a:pPr lvl="0"/>
            <a:r>
              <a:rPr lang="en-US" dirty="0"/>
              <a:t>Add market in Arial 11 </a:t>
            </a:r>
            <a:r>
              <a:rPr lang="en-US" dirty="0" err="1"/>
              <a:t>pt</a:t>
            </a:r>
            <a:endParaRPr lang="en-GB" dirty="0"/>
          </a:p>
        </p:txBody>
      </p:sp>
      <p:sp>
        <p:nvSpPr>
          <p:cNvPr id="23" name="Picture Placeholder 41"/>
          <p:cNvSpPr>
            <a:spLocks noGrp="1"/>
          </p:cNvSpPr>
          <p:nvPr>
            <p:ph type="pic" sz="quarter" idx="21"/>
          </p:nvPr>
        </p:nvSpPr>
        <p:spPr>
          <a:xfrm>
            <a:off x="179837" y="1080000"/>
            <a:ext cx="7200000" cy="3420000"/>
          </a:xfrm>
        </p:spPr>
        <p:txBody>
          <a:bodyPr>
            <a:noAutofit/>
          </a:bodyPr>
          <a:lstStyle>
            <a:lvl1pPr marL="0" indent="0">
              <a:buFontTx/>
              <a:buNone/>
              <a:defRPr sz="1200">
                <a:latin typeface="Arial" panose="020B0604020202020204" pitchFamily="34" charset="0"/>
                <a:cs typeface="Arial" panose="020B0604020202020204" pitchFamily="34" charset="0"/>
              </a:defRPr>
            </a:lvl1pPr>
          </a:lstStyle>
          <a:p>
            <a:endParaRPr lang="en-GB" dirty="0"/>
          </a:p>
        </p:txBody>
      </p:sp>
      <p:sp>
        <p:nvSpPr>
          <p:cNvPr id="24" name="Text Placeholder 19"/>
          <p:cNvSpPr>
            <a:spLocks noGrp="1"/>
          </p:cNvSpPr>
          <p:nvPr>
            <p:ph type="body" sz="quarter" idx="22" hasCustomPrompt="1"/>
          </p:nvPr>
        </p:nvSpPr>
        <p:spPr>
          <a:xfrm>
            <a:off x="5274918" y="9845049"/>
            <a:ext cx="2011680" cy="645881"/>
          </a:xfrm>
        </p:spPr>
        <p:txBody>
          <a:bodyPr lIns="91440" tIns="0" rIns="91440" bIns="18288">
            <a:noAutofit/>
          </a:bodyPr>
          <a:lstStyle>
            <a:lvl1pPr marL="0" indent="0">
              <a:lnSpc>
                <a:spcPct val="100000"/>
              </a:lnSpc>
              <a:spcBef>
                <a:spcPts val="0"/>
              </a:spcBef>
              <a:buFontTx/>
              <a:buNone/>
              <a:defRPr sz="1100">
                <a:solidFill>
                  <a:schemeClr val="bg1"/>
                </a:solidFill>
                <a:latin typeface="Arial" panose="020B0604020202020204" pitchFamily="34" charset="0"/>
                <a:cs typeface="Arial" panose="020B0604020202020204" pitchFamily="34" charset="0"/>
              </a:defRPr>
            </a:lvl1pPr>
          </a:lstStyle>
          <a:p>
            <a:pPr lvl="0"/>
            <a:r>
              <a:rPr lang="en-US" dirty="0"/>
              <a:t>Add business unit name (s) in Arial 11pt</a:t>
            </a:r>
          </a:p>
        </p:txBody>
      </p:sp>
      <p:sp>
        <p:nvSpPr>
          <p:cNvPr id="25" name="TextBox 24"/>
          <p:cNvSpPr txBox="1"/>
          <p:nvPr userDrawn="1"/>
        </p:nvSpPr>
        <p:spPr>
          <a:xfrm>
            <a:off x="5274916" y="9537959"/>
            <a:ext cx="2011680" cy="296081"/>
          </a:xfrm>
          <a:prstGeom prst="rect">
            <a:avLst/>
          </a:prstGeom>
          <a:noFill/>
        </p:spPr>
        <p:txBody>
          <a:bodyPr wrap="none" lIns="91440" tIns="91440" rIns="91440" bIns="0" rtlCol="0">
            <a:noAutofit/>
          </a:bodyPr>
          <a:lstStyle/>
          <a:p>
            <a:pPr>
              <a:lnSpc>
                <a:spcPct val="100000"/>
              </a:lnSpc>
              <a:buFontTx/>
              <a:buNone/>
            </a:pPr>
            <a:r>
              <a:rPr lang="en-GB" sz="1100" b="0" dirty="0">
                <a:solidFill>
                  <a:srgbClr val="FFC000"/>
                </a:solidFill>
                <a:latin typeface="Arial" panose="020B0604020202020204" pitchFamily="34" charset="0"/>
                <a:cs typeface="Arial" panose="020B0604020202020204" pitchFamily="34" charset="0"/>
              </a:rPr>
              <a:t>Keller companies</a:t>
            </a:r>
          </a:p>
        </p:txBody>
      </p:sp>
      <p:sp>
        <p:nvSpPr>
          <p:cNvPr id="26" name="Text Placeholder 19"/>
          <p:cNvSpPr>
            <a:spLocks noGrp="1"/>
          </p:cNvSpPr>
          <p:nvPr>
            <p:ph type="body" sz="quarter" idx="26" hasCustomPrompt="1"/>
          </p:nvPr>
        </p:nvSpPr>
        <p:spPr>
          <a:xfrm>
            <a:off x="5274918" y="9020117"/>
            <a:ext cx="2011680" cy="493776"/>
          </a:xfrm>
        </p:spPr>
        <p:txBody>
          <a:bodyPr lIns="91440" tIns="0" rIns="91440" bIns="18288">
            <a:noAutofit/>
          </a:bodyPr>
          <a:lstStyle>
            <a:lvl1pPr marL="0" indent="0">
              <a:lnSpc>
                <a:spcPct val="100000"/>
              </a:lnSpc>
              <a:buFontTx/>
              <a:buNone/>
              <a:defRPr sz="1100" baseline="0">
                <a:solidFill>
                  <a:schemeClr val="bg1"/>
                </a:solidFill>
                <a:latin typeface="Arial" panose="020B0604020202020204" pitchFamily="34" charset="0"/>
                <a:cs typeface="Arial" panose="020B0604020202020204" pitchFamily="34" charset="0"/>
              </a:defRPr>
            </a:lvl1pPr>
          </a:lstStyle>
          <a:p>
            <a:pPr lvl="0"/>
            <a:r>
              <a:rPr lang="en-US" dirty="0"/>
              <a:t>Add value if appropriate, or delete off slide master</a:t>
            </a:r>
            <a:endParaRPr lang="en-GB" dirty="0"/>
          </a:p>
        </p:txBody>
      </p:sp>
      <p:sp>
        <p:nvSpPr>
          <p:cNvPr id="27" name="TextBox 26"/>
          <p:cNvSpPr txBox="1"/>
          <p:nvPr userDrawn="1"/>
        </p:nvSpPr>
        <p:spPr>
          <a:xfrm>
            <a:off x="5274918" y="8711786"/>
            <a:ext cx="2011680" cy="296081"/>
          </a:xfrm>
          <a:prstGeom prst="rect">
            <a:avLst/>
          </a:prstGeom>
          <a:noFill/>
        </p:spPr>
        <p:txBody>
          <a:bodyPr wrap="none" lIns="91440" tIns="91440" rIns="91440" bIns="0" rtlCol="0">
            <a:noAutofit/>
          </a:bodyPr>
          <a:lstStyle/>
          <a:p>
            <a:pPr>
              <a:lnSpc>
                <a:spcPct val="100000"/>
              </a:lnSpc>
              <a:buFontTx/>
              <a:buNone/>
            </a:pPr>
            <a:r>
              <a:rPr lang="en-GB" sz="1100" b="0" dirty="0">
                <a:solidFill>
                  <a:srgbClr val="FFC000"/>
                </a:solidFill>
                <a:latin typeface="Arial" panose="020B0604020202020204" pitchFamily="34" charset="0"/>
                <a:cs typeface="Arial" panose="020B0604020202020204" pitchFamily="34" charset="0"/>
              </a:rPr>
              <a:t>Contract Value</a:t>
            </a:r>
          </a:p>
        </p:txBody>
      </p:sp>
      <p:sp>
        <p:nvSpPr>
          <p:cNvPr id="28" name="Text Placeholder 4"/>
          <p:cNvSpPr>
            <a:spLocks noGrp="1"/>
          </p:cNvSpPr>
          <p:nvPr>
            <p:ph type="body" sz="quarter" idx="27" hasCustomPrompt="1"/>
          </p:nvPr>
        </p:nvSpPr>
        <p:spPr>
          <a:xfrm>
            <a:off x="179999" y="6048000"/>
            <a:ext cx="4932000" cy="3600000"/>
          </a:xfrm>
        </p:spPr>
        <p:txBody>
          <a:bodyPr tIns="91440" rIns="91440">
            <a:noAutofit/>
          </a:bodyPr>
          <a:lstStyle>
            <a:lvl1pPr marL="231790" indent="-231790">
              <a:buClr>
                <a:schemeClr val="accent2"/>
              </a:buClr>
              <a:buFont typeface="Arial" panose="020B0604020202020204" pitchFamily="34" charset="0"/>
              <a:buChar char="•"/>
              <a:defRPr sz="1300" b="1">
                <a:solidFill>
                  <a:schemeClr val="accent1"/>
                </a:solidFill>
                <a:latin typeface="Arial" panose="020B0604020202020204" pitchFamily="34" charset="0"/>
                <a:cs typeface="Arial" panose="020B0604020202020204" pitchFamily="34" charset="0"/>
              </a:defRPr>
            </a:lvl1pPr>
            <a:lvl2pPr marL="231790" indent="0">
              <a:lnSpc>
                <a:spcPct val="114000"/>
              </a:lnSpc>
              <a:buFontTx/>
              <a:buNone/>
              <a:defRPr sz="1000">
                <a:solidFill>
                  <a:schemeClr val="tx1"/>
                </a:solidFill>
                <a:latin typeface="Arial" panose="020B0604020202020204" pitchFamily="34" charset="0"/>
                <a:cs typeface="Arial" panose="020B0604020202020204" pitchFamily="34" charset="0"/>
              </a:defRPr>
            </a:lvl2pPr>
          </a:lstStyle>
          <a:p>
            <a:pPr lvl="0"/>
            <a:r>
              <a:rPr lang="en-US" dirty="0"/>
              <a:t>Click to edit Master text styles, Arial Bold 13 </a:t>
            </a:r>
            <a:r>
              <a:rPr lang="en-US" dirty="0" err="1"/>
              <a:t>pt</a:t>
            </a:r>
            <a:endParaRPr lang="en-US" dirty="0"/>
          </a:p>
          <a:p>
            <a:pPr lvl="1"/>
            <a:r>
              <a:rPr lang="en-US" dirty="0"/>
              <a:t>Second level, Arial 10 </a:t>
            </a:r>
            <a:r>
              <a:rPr lang="en-US" dirty="0" err="1"/>
              <a:t>pt</a:t>
            </a:r>
            <a:endParaRPr lang="en-US" dirty="0"/>
          </a:p>
        </p:txBody>
      </p:sp>
      <p:sp>
        <p:nvSpPr>
          <p:cNvPr id="29" name="TextBox 28"/>
          <p:cNvSpPr txBox="1"/>
          <p:nvPr userDrawn="1"/>
        </p:nvSpPr>
        <p:spPr>
          <a:xfrm>
            <a:off x="5274916" y="5449174"/>
            <a:ext cx="2011680" cy="296081"/>
          </a:xfrm>
          <a:prstGeom prst="rect">
            <a:avLst/>
          </a:prstGeom>
          <a:noFill/>
        </p:spPr>
        <p:txBody>
          <a:bodyPr wrap="none" lIns="91440" tIns="91440" rIns="91440" bIns="0" rtlCol="0">
            <a:noAutofit/>
          </a:bodyPr>
          <a:lstStyle/>
          <a:p>
            <a:pPr>
              <a:lnSpc>
                <a:spcPct val="100000"/>
              </a:lnSpc>
              <a:buFontTx/>
              <a:buNone/>
            </a:pPr>
            <a:r>
              <a:rPr lang="en-GB" sz="1100" dirty="0">
                <a:solidFill>
                  <a:srgbClr val="FFC000"/>
                </a:solidFill>
                <a:latin typeface="Arial" panose="020B0604020202020204" pitchFamily="34" charset="0"/>
                <a:cs typeface="Arial" panose="020B0604020202020204" pitchFamily="34" charset="0"/>
              </a:rPr>
              <a:t>Technique</a:t>
            </a:r>
          </a:p>
        </p:txBody>
      </p:sp>
      <p:sp>
        <p:nvSpPr>
          <p:cNvPr id="30" name="Text Placeholder 19"/>
          <p:cNvSpPr>
            <a:spLocks noGrp="1"/>
          </p:cNvSpPr>
          <p:nvPr>
            <p:ph type="body" sz="quarter" idx="28" hasCustomPrompt="1"/>
          </p:nvPr>
        </p:nvSpPr>
        <p:spPr>
          <a:xfrm>
            <a:off x="5274918" y="5753844"/>
            <a:ext cx="2011680" cy="493468"/>
          </a:xfrm>
        </p:spPr>
        <p:txBody>
          <a:bodyPr lIns="91440" tIns="0" rIns="91440" bIns="18288">
            <a:noAutofit/>
          </a:bodyPr>
          <a:lstStyle>
            <a:lvl1pPr marL="0" indent="0">
              <a:lnSpc>
                <a:spcPct val="100000"/>
              </a:lnSpc>
              <a:spcBef>
                <a:spcPts val="0"/>
              </a:spcBef>
              <a:buFontTx/>
              <a:buNone/>
              <a:defRPr sz="1100" b="0">
                <a:solidFill>
                  <a:schemeClr val="bg1"/>
                </a:solidFill>
                <a:latin typeface="Arial" panose="020B0604020202020204" pitchFamily="34" charset="0"/>
                <a:cs typeface="Arial" panose="020B0604020202020204" pitchFamily="34" charset="0"/>
              </a:defRPr>
            </a:lvl1pPr>
          </a:lstStyle>
          <a:p>
            <a:pPr lvl="0"/>
            <a:r>
              <a:rPr lang="en-US" dirty="0"/>
              <a:t>Add technique in Arial 11 </a:t>
            </a:r>
            <a:r>
              <a:rPr lang="en-US" dirty="0" err="1"/>
              <a:t>pt</a:t>
            </a:r>
            <a:endParaRPr lang="en-US" dirty="0"/>
          </a:p>
        </p:txBody>
      </p:sp>
      <p:sp>
        <p:nvSpPr>
          <p:cNvPr id="35" name="TextBox 34"/>
          <p:cNvSpPr txBox="1"/>
          <p:nvPr userDrawn="1"/>
        </p:nvSpPr>
        <p:spPr>
          <a:xfrm>
            <a:off x="324000" y="4554000"/>
            <a:ext cx="4412903" cy="294372"/>
          </a:xfrm>
          <a:prstGeom prst="rect">
            <a:avLst/>
          </a:prstGeom>
          <a:noFill/>
        </p:spPr>
        <p:txBody>
          <a:bodyPr wrap="none" rtlCol="0">
            <a:noAutofit/>
          </a:bodyPr>
          <a:lstStyle/>
          <a:p>
            <a:pPr>
              <a:lnSpc>
                <a:spcPct val="100000"/>
              </a:lnSpc>
            </a:pPr>
            <a:r>
              <a:rPr lang="en-GB" sz="1300" b="1" dirty="0">
                <a:solidFill>
                  <a:srgbClr val="002060"/>
                </a:solidFill>
                <a:latin typeface="Arial" panose="020B0604020202020204" pitchFamily="34" charset="0"/>
                <a:cs typeface="Arial" panose="020B0604020202020204" pitchFamily="34" charset="0"/>
              </a:rPr>
              <a:t>Key achievements</a:t>
            </a:r>
          </a:p>
        </p:txBody>
      </p:sp>
      <p:sp>
        <p:nvSpPr>
          <p:cNvPr id="36" name="Text Placeholder 19"/>
          <p:cNvSpPr>
            <a:spLocks noGrp="1"/>
          </p:cNvSpPr>
          <p:nvPr>
            <p:ph type="body" sz="quarter" idx="20" hasCustomPrompt="1"/>
          </p:nvPr>
        </p:nvSpPr>
        <p:spPr>
          <a:xfrm>
            <a:off x="314896" y="4967999"/>
            <a:ext cx="4788000" cy="936000"/>
          </a:xfrm>
          <a:noFill/>
        </p:spPr>
        <p:txBody>
          <a:bodyPr wrap="square" rIns="45720">
            <a:noAutofit/>
          </a:bodyPr>
          <a:lstStyle>
            <a:lvl1pPr marL="171462" indent="-171462">
              <a:lnSpc>
                <a:spcPct val="100000"/>
              </a:lnSpc>
              <a:spcBef>
                <a:spcPts val="0"/>
              </a:spcBef>
              <a:spcAft>
                <a:spcPts val="300"/>
              </a:spcAft>
              <a:buClr>
                <a:srgbClr val="002060"/>
              </a:buClr>
              <a:buFont typeface="Arial" panose="020B0604020202020204" pitchFamily="34" charset="0"/>
              <a:buChar char="•"/>
              <a:tabLst>
                <a:tab pos="177812" algn="l"/>
              </a:tabLst>
              <a:defRPr sz="1000">
                <a:solidFill>
                  <a:schemeClr val="tx1"/>
                </a:solidFill>
                <a:latin typeface="Arial" panose="020B0604020202020204" pitchFamily="34" charset="0"/>
                <a:cs typeface="Arial" panose="020B0604020202020204" pitchFamily="34" charset="0"/>
              </a:defRPr>
            </a:lvl1pPr>
          </a:lstStyle>
          <a:p>
            <a:pPr lvl="0"/>
            <a:r>
              <a:rPr lang="en-US" dirty="0"/>
              <a:t>In Arial 10 </a:t>
            </a:r>
            <a:r>
              <a:rPr lang="en-US" dirty="0" err="1"/>
              <a:t>pt</a:t>
            </a:r>
            <a:r>
              <a:rPr lang="en-US" dirty="0"/>
              <a:t>, bullet point highlights / impressive outcomes.</a:t>
            </a:r>
            <a:endParaRPr lang="en-GB" dirty="0"/>
          </a:p>
        </p:txBody>
      </p:sp>
      <p:sp>
        <p:nvSpPr>
          <p:cNvPr id="47" name="Freeform 13"/>
          <p:cNvSpPr>
            <a:spLocks noChangeAspect="1"/>
          </p:cNvSpPr>
          <p:nvPr userDrawn="1"/>
        </p:nvSpPr>
        <p:spPr bwMode="auto">
          <a:xfrm>
            <a:off x="179837" y="9712260"/>
            <a:ext cx="5040000" cy="979553"/>
          </a:xfrm>
          <a:custGeom>
            <a:avLst/>
            <a:gdLst>
              <a:gd name="T0" fmla="*/ 3550 w 3756"/>
              <a:gd name="T1" fmla="*/ 105 h 730"/>
              <a:gd name="T2" fmla="*/ 3342 w 3756"/>
              <a:gd name="T3" fmla="*/ 315 h 730"/>
              <a:gd name="T4" fmla="*/ 3032 w 3756"/>
              <a:gd name="T5" fmla="*/ 0 h 730"/>
              <a:gd name="T6" fmla="*/ 0 w 3756"/>
              <a:gd name="T7" fmla="*/ 0 h 730"/>
              <a:gd name="T8" fmla="*/ 0 w 3756"/>
              <a:gd name="T9" fmla="*/ 730 h 730"/>
              <a:gd name="T10" fmla="*/ 3446 w 3756"/>
              <a:gd name="T11" fmla="*/ 730 h 730"/>
              <a:gd name="T12" fmla="*/ 3756 w 3756"/>
              <a:gd name="T13" fmla="*/ 730 h 730"/>
              <a:gd name="T14" fmla="*/ 3756 w 3756"/>
              <a:gd name="T15" fmla="*/ 105 h 730"/>
              <a:gd name="T16" fmla="*/ 3550 w 3756"/>
              <a:gd name="T17" fmla="*/ 105 h 7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756" h="730">
                <a:moveTo>
                  <a:pt x="3550" y="105"/>
                </a:moveTo>
                <a:lnTo>
                  <a:pt x="3342" y="315"/>
                </a:lnTo>
                <a:lnTo>
                  <a:pt x="3032" y="0"/>
                </a:lnTo>
                <a:lnTo>
                  <a:pt x="0" y="0"/>
                </a:lnTo>
                <a:lnTo>
                  <a:pt x="0" y="730"/>
                </a:lnTo>
                <a:lnTo>
                  <a:pt x="3446" y="730"/>
                </a:lnTo>
                <a:lnTo>
                  <a:pt x="3756" y="730"/>
                </a:lnTo>
                <a:lnTo>
                  <a:pt x="3756" y="105"/>
                </a:lnTo>
                <a:lnTo>
                  <a:pt x="3550" y="105"/>
                </a:lnTo>
                <a:close/>
              </a:path>
            </a:pathLst>
          </a:custGeom>
          <a:solidFill>
            <a:srgbClr val="CCD6E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9" name="Text Placeholder 2"/>
          <p:cNvSpPr>
            <a:spLocks noGrp="1"/>
          </p:cNvSpPr>
          <p:nvPr>
            <p:ph type="body" sz="quarter" idx="33" hasCustomPrompt="1"/>
          </p:nvPr>
        </p:nvSpPr>
        <p:spPr>
          <a:xfrm>
            <a:off x="316799" y="9792000"/>
            <a:ext cx="3780000" cy="750532"/>
          </a:xfrm>
        </p:spPr>
        <p:txBody>
          <a:bodyPr/>
          <a:lstStyle>
            <a:lvl1pPr marL="0" indent="0">
              <a:buNone/>
              <a:defRPr lang="en-GB" sz="1000" b="0" i="0" baseline="0">
                <a:effectLst/>
              </a:defRPr>
            </a:lvl1pPr>
            <a:lvl2pPr marL="377994" indent="0">
              <a:buNone/>
              <a:defRPr/>
            </a:lvl2pPr>
            <a:lvl3pPr marL="755989" indent="0">
              <a:buNone/>
              <a:defRPr/>
            </a:lvl3pPr>
            <a:lvl4pPr marL="1133982" indent="0">
              <a:buNone/>
              <a:defRPr/>
            </a:lvl4pPr>
            <a:lvl5pPr marL="1511976" indent="0">
              <a:buNone/>
              <a:defRPr/>
            </a:lvl5pPr>
          </a:lstStyle>
          <a:p>
            <a:r>
              <a:rPr lang="en-US" sz="1000" dirty="0">
                <a:effectLst/>
                <a:latin typeface="Arial" panose="020B0604020202020204" pitchFamily="34" charset="0"/>
                <a:ea typeface="Calibri" panose="020F0502020204030204" pitchFamily="34" charset="0"/>
                <a:cs typeface="Times New Roman" panose="02020603050405020304" pitchFamily="18" charset="0"/>
              </a:rPr>
              <a:t>Add customer feedback in Arial 10 </a:t>
            </a:r>
            <a:r>
              <a:rPr lang="en-US" sz="1000" dirty="0" err="1">
                <a:effectLst/>
                <a:latin typeface="Arial" panose="020B0604020202020204" pitchFamily="34" charset="0"/>
                <a:ea typeface="Calibri" panose="020F0502020204030204" pitchFamily="34" charset="0"/>
                <a:cs typeface="Times New Roman" panose="02020603050405020304" pitchFamily="18" charset="0"/>
              </a:rPr>
              <a:t>pt</a:t>
            </a:r>
            <a:r>
              <a:rPr lang="en-US" sz="1000" dirty="0">
                <a:effectLst/>
                <a:latin typeface="Arial" panose="020B0604020202020204" pitchFamily="34" charset="0"/>
                <a:ea typeface="Calibri" panose="020F0502020204030204" pitchFamily="34" charset="0"/>
                <a:cs typeface="Times New Roman" panose="02020603050405020304" pitchFamily="18" charset="0"/>
              </a:rPr>
              <a:t> in quotes; including job title, type of client (</a:t>
            </a:r>
            <a:r>
              <a:rPr lang="en-US" sz="1000" dirty="0" err="1">
                <a:effectLst/>
                <a:latin typeface="Arial" panose="020B0604020202020204" pitchFamily="34" charset="0"/>
                <a:ea typeface="Calibri" panose="020F0502020204030204" pitchFamily="34" charset="0"/>
                <a:cs typeface="Times New Roman" panose="02020603050405020304" pitchFamily="18" charset="0"/>
              </a:rPr>
              <a:t>eg</a:t>
            </a:r>
            <a:r>
              <a:rPr lang="en-US" sz="1000" dirty="0">
                <a:effectLst/>
                <a:latin typeface="Arial" panose="020B0604020202020204" pitchFamily="34" charset="0"/>
                <a:ea typeface="Calibri" panose="020F0502020204030204" pitchFamily="34" charset="0"/>
                <a:cs typeface="Times New Roman" panose="02020603050405020304" pitchFamily="18" charset="0"/>
              </a:rPr>
              <a:t> Commercial Director, Residential Developer) in Arial 10 </a:t>
            </a:r>
            <a:r>
              <a:rPr lang="en-US" sz="1000" dirty="0" err="1">
                <a:effectLst/>
                <a:latin typeface="Arial" panose="020B0604020202020204" pitchFamily="34" charset="0"/>
                <a:ea typeface="Calibri" panose="020F0502020204030204" pitchFamily="34" charset="0"/>
                <a:cs typeface="Times New Roman" panose="02020603050405020304" pitchFamily="18" charset="0"/>
              </a:rPr>
              <a:t>pt</a:t>
            </a:r>
            <a:r>
              <a:rPr lang="en-US" sz="1000" dirty="0">
                <a:effectLst/>
                <a:latin typeface="Arial" panose="020B0604020202020204" pitchFamily="34" charset="0"/>
                <a:ea typeface="Calibri" panose="020F0502020204030204" pitchFamily="34" charset="0"/>
                <a:cs typeface="Times New Roman" panose="02020603050405020304" pitchFamily="18" charset="0"/>
              </a:rPr>
              <a:t> bold</a:t>
            </a:r>
          </a:p>
          <a:p>
            <a:endParaRPr lang="en-GB" sz="1000" dirty="0">
              <a:effectLst/>
              <a:latin typeface="Arial" panose="020B0604020202020204" pitchFamily="34" charset="0"/>
              <a:ea typeface="Calibri" panose="020F0502020204030204" pitchFamily="34" charset="0"/>
              <a:cs typeface="Times New Roman" panose="02020603050405020304" pitchFamily="18" charset="0"/>
            </a:endParaRPr>
          </a:p>
        </p:txBody>
      </p:sp>
      <p:pic>
        <p:nvPicPr>
          <p:cNvPr id="31" name="Picture 3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79837" y="339670"/>
            <a:ext cx="1440000" cy="409700"/>
          </a:xfrm>
          <a:prstGeom prst="rect">
            <a:avLst/>
          </a:prstGeom>
        </p:spPr>
      </p:pic>
      <p:sp>
        <p:nvSpPr>
          <p:cNvPr id="32" name="Title 1"/>
          <p:cNvSpPr>
            <a:spLocks noGrp="1"/>
          </p:cNvSpPr>
          <p:nvPr>
            <p:ph type="ctrTitle" hasCustomPrompt="1"/>
          </p:nvPr>
        </p:nvSpPr>
        <p:spPr>
          <a:xfrm>
            <a:off x="1836075" y="339670"/>
            <a:ext cx="5543762" cy="291418"/>
          </a:xfrm>
        </p:spPr>
        <p:txBody>
          <a:bodyPr anchor="t">
            <a:noAutofit/>
          </a:bodyPr>
          <a:lstStyle>
            <a:lvl1pPr algn="r">
              <a:defRPr sz="1800" b="1" cap="all" baseline="0">
                <a:solidFill>
                  <a:srgbClr val="002060"/>
                </a:solidFill>
                <a:latin typeface="Arial" panose="020B0604020202020204" pitchFamily="34" charset="0"/>
                <a:cs typeface="Arial" panose="020B0604020202020204" pitchFamily="34" charset="0"/>
              </a:defRPr>
            </a:lvl1pPr>
          </a:lstStyle>
          <a:p>
            <a:r>
              <a:rPr lang="en-US" dirty="0"/>
              <a:t>Add project name IN ARIAL 18pt</a:t>
            </a:r>
          </a:p>
        </p:txBody>
      </p:sp>
      <p:sp>
        <p:nvSpPr>
          <p:cNvPr id="34" name="Subtitle 2"/>
          <p:cNvSpPr>
            <a:spLocks noGrp="1"/>
          </p:cNvSpPr>
          <p:nvPr>
            <p:ph type="subTitle" idx="1" hasCustomPrompt="1"/>
          </p:nvPr>
        </p:nvSpPr>
        <p:spPr>
          <a:xfrm>
            <a:off x="1836075" y="655321"/>
            <a:ext cx="5543762" cy="333357"/>
          </a:xfrm>
        </p:spPr>
        <p:txBody>
          <a:bodyPr>
            <a:noAutofit/>
          </a:bodyPr>
          <a:lstStyle>
            <a:lvl1pPr marL="0" indent="0" algn="r">
              <a:buNone/>
              <a:defRPr sz="1400" cap="all" baseline="0">
                <a:solidFill>
                  <a:schemeClr val="accent1"/>
                </a:solidFill>
                <a:latin typeface="Arial" panose="020B0604020202020204" pitchFamily="34" charset="0"/>
                <a:cs typeface="Arial" panose="020B0604020202020204" pitchFamily="34" charset="0"/>
              </a:defRPr>
            </a:lvl1pPr>
            <a:lvl2pPr marL="342924" indent="0" algn="ctr">
              <a:buNone/>
              <a:defRPr sz="1500"/>
            </a:lvl2pPr>
            <a:lvl3pPr marL="685850" indent="0" algn="ctr">
              <a:buNone/>
              <a:defRPr sz="1350"/>
            </a:lvl3pPr>
            <a:lvl4pPr marL="1028772" indent="0" algn="ctr">
              <a:buNone/>
              <a:defRPr sz="1200"/>
            </a:lvl4pPr>
            <a:lvl5pPr marL="1371696" indent="0" algn="ctr">
              <a:buNone/>
              <a:defRPr sz="1200"/>
            </a:lvl5pPr>
            <a:lvl6pPr marL="1714622" indent="0" algn="ctr">
              <a:buNone/>
              <a:defRPr sz="1200"/>
            </a:lvl6pPr>
            <a:lvl7pPr marL="2057546" indent="0" algn="ctr">
              <a:buNone/>
              <a:defRPr sz="1200"/>
            </a:lvl7pPr>
            <a:lvl8pPr marL="2400470" indent="0" algn="ctr">
              <a:buNone/>
              <a:defRPr sz="1200"/>
            </a:lvl8pPr>
            <a:lvl9pPr marL="2743395" indent="0" algn="ctr">
              <a:buNone/>
              <a:defRPr sz="1200"/>
            </a:lvl9pPr>
          </a:lstStyle>
          <a:p>
            <a:r>
              <a:rPr lang="en-US" dirty="0"/>
              <a:t>City/area, country in ARIAL 14pt</a:t>
            </a:r>
          </a:p>
        </p:txBody>
      </p:sp>
    </p:spTree>
    <p:extLst>
      <p:ext uri="{BB962C8B-B14F-4D97-AF65-F5344CB8AC3E}">
        <p14:creationId xmlns:p14="http://schemas.microsoft.com/office/powerpoint/2010/main" val="18223709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One Picture">
    <p:spTree>
      <p:nvGrpSpPr>
        <p:cNvPr id="1" name=""/>
        <p:cNvGrpSpPr/>
        <p:nvPr/>
      </p:nvGrpSpPr>
      <p:grpSpPr>
        <a:xfrm>
          <a:off x="0" y="0"/>
          <a:ext cx="0" cy="0"/>
          <a:chOff x="0" y="0"/>
          <a:chExt cx="0" cy="0"/>
        </a:xfrm>
      </p:grpSpPr>
      <p:sp>
        <p:nvSpPr>
          <p:cNvPr id="33" name="Rectangle 32"/>
          <p:cNvSpPr/>
          <p:nvPr userDrawn="1"/>
        </p:nvSpPr>
        <p:spPr>
          <a:xfrm>
            <a:off x="180000" y="4500000"/>
            <a:ext cx="5040000" cy="1440000"/>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noAutofit/>
          </a:bodyPr>
          <a:lstStyle/>
          <a:p>
            <a:pPr algn="ctr"/>
            <a:endParaRPr lang="en-US" sz="2600" dirty="0">
              <a:latin typeface="Arial" panose="020B0604020202020204" pitchFamily="34" charset="0"/>
              <a:cs typeface="Arial" panose="020B0604020202020204" pitchFamily="34" charset="0"/>
            </a:endParaRPr>
          </a:p>
        </p:txBody>
      </p:sp>
      <p:sp>
        <p:nvSpPr>
          <p:cNvPr id="43" name="Freeform 9"/>
          <p:cNvSpPr>
            <a:spLocks noChangeAspect="1"/>
          </p:cNvSpPr>
          <p:nvPr userDrawn="1"/>
        </p:nvSpPr>
        <p:spPr bwMode="auto">
          <a:xfrm>
            <a:off x="180000" y="4500000"/>
            <a:ext cx="5040000" cy="513657"/>
          </a:xfrm>
          <a:custGeom>
            <a:avLst/>
            <a:gdLst>
              <a:gd name="T0" fmla="*/ 3758 w 3758"/>
              <a:gd name="T1" fmla="*/ 0 h 383"/>
              <a:gd name="T2" fmla="*/ 118 w 3758"/>
              <a:gd name="T3" fmla="*/ 0 h 383"/>
              <a:gd name="T4" fmla="*/ 95 w 3758"/>
              <a:gd name="T5" fmla="*/ 0 h 383"/>
              <a:gd name="T6" fmla="*/ 0 w 3758"/>
              <a:gd name="T7" fmla="*/ 0 h 383"/>
              <a:gd name="T8" fmla="*/ 0 w 3758"/>
              <a:gd name="T9" fmla="*/ 190 h 383"/>
              <a:gd name="T10" fmla="*/ 0 w 3758"/>
              <a:gd name="T11" fmla="*/ 190 h 383"/>
              <a:gd name="T12" fmla="*/ 0 w 3758"/>
              <a:gd name="T13" fmla="*/ 190 h 383"/>
              <a:gd name="T14" fmla="*/ 95 w 3758"/>
              <a:gd name="T15" fmla="*/ 286 h 383"/>
              <a:gd name="T16" fmla="*/ 95 w 3758"/>
              <a:gd name="T17" fmla="*/ 286 h 383"/>
              <a:gd name="T18" fmla="*/ 189 w 3758"/>
              <a:gd name="T19" fmla="*/ 383 h 383"/>
              <a:gd name="T20" fmla="*/ 282 w 3758"/>
              <a:gd name="T21" fmla="*/ 286 h 383"/>
              <a:gd name="T22" fmla="*/ 3758 w 3758"/>
              <a:gd name="T23" fmla="*/ 286 h 383"/>
              <a:gd name="T24" fmla="*/ 3758 w 3758"/>
              <a:gd name="T25" fmla="*/ 0 h 3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758" h="383">
                <a:moveTo>
                  <a:pt x="3758" y="0"/>
                </a:moveTo>
                <a:lnTo>
                  <a:pt x="118" y="0"/>
                </a:lnTo>
                <a:lnTo>
                  <a:pt x="95" y="0"/>
                </a:lnTo>
                <a:lnTo>
                  <a:pt x="0" y="0"/>
                </a:lnTo>
                <a:lnTo>
                  <a:pt x="0" y="190"/>
                </a:lnTo>
                <a:lnTo>
                  <a:pt x="0" y="190"/>
                </a:lnTo>
                <a:lnTo>
                  <a:pt x="0" y="190"/>
                </a:lnTo>
                <a:lnTo>
                  <a:pt x="95" y="286"/>
                </a:lnTo>
                <a:lnTo>
                  <a:pt x="95" y="286"/>
                </a:lnTo>
                <a:lnTo>
                  <a:pt x="189" y="383"/>
                </a:lnTo>
                <a:lnTo>
                  <a:pt x="282" y="286"/>
                </a:lnTo>
                <a:lnTo>
                  <a:pt x="3758" y="286"/>
                </a:lnTo>
                <a:lnTo>
                  <a:pt x="3758" y="0"/>
                </a:lnTo>
                <a:close/>
              </a:path>
            </a:pathLst>
          </a:custGeom>
          <a:solidFill>
            <a:srgbClr val="FDC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 name="Rectangle 6"/>
          <p:cNvSpPr/>
          <p:nvPr userDrawn="1"/>
        </p:nvSpPr>
        <p:spPr>
          <a:xfrm>
            <a:off x="5220000" y="4499999"/>
            <a:ext cx="2160000" cy="6191813"/>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lnSpc>
                <a:spcPct val="100000"/>
              </a:lnSpc>
              <a:buFontTx/>
              <a:buNone/>
            </a:pPr>
            <a:endParaRPr lang="en-US" sz="1100" dirty="0">
              <a:latin typeface="Arial" panose="020B0604020202020204" pitchFamily="34" charset="0"/>
              <a:cs typeface="Arial" panose="020B0604020202020204" pitchFamily="34" charset="0"/>
            </a:endParaRPr>
          </a:p>
        </p:txBody>
      </p:sp>
      <p:sp>
        <p:nvSpPr>
          <p:cNvPr id="10" name="Title 1"/>
          <p:cNvSpPr>
            <a:spLocks noGrp="1"/>
          </p:cNvSpPr>
          <p:nvPr>
            <p:ph type="ctrTitle" hasCustomPrompt="1"/>
          </p:nvPr>
        </p:nvSpPr>
        <p:spPr>
          <a:xfrm>
            <a:off x="165047" y="339670"/>
            <a:ext cx="5543762" cy="291418"/>
          </a:xfrm>
        </p:spPr>
        <p:txBody>
          <a:bodyPr anchor="t">
            <a:noAutofit/>
          </a:bodyPr>
          <a:lstStyle>
            <a:lvl1pPr algn="l">
              <a:defRPr sz="1800" b="1" cap="all" baseline="0">
                <a:solidFill>
                  <a:srgbClr val="002060"/>
                </a:solidFill>
                <a:latin typeface="Arial" panose="020B0604020202020204" pitchFamily="34" charset="0"/>
                <a:cs typeface="Arial" panose="020B0604020202020204" pitchFamily="34" charset="0"/>
              </a:defRPr>
            </a:lvl1pPr>
          </a:lstStyle>
          <a:p>
            <a:r>
              <a:rPr lang="en-US" dirty="0"/>
              <a:t>Add project name IN ARIAL 18pt</a:t>
            </a:r>
          </a:p>
        </p:txBody>
      </p:sp>
      <p:sp>
        <p:nvSpPr>
          <p:cNvPr id="11" name="Subtitle 2"/>
          <p:cNvSpPr>
            <a:spLocks noGrp="1"/>
          </p:cNvSpPr>
          <p:nvPr>
            <p:ph type="subTitle" idx="1" hasCustomPrompt="1"/>
          </p:nvPr>
        </p:nvSpPr>
        <p:spPr>
          <a:xfrm>
            <a:off x="165046" y="655321"/>
            <a:ext cx="5543762" cy="333357"/>
          </a:xfrm>
        </p:spPr>
        <p:txBody>
          <a:bodyPr>
            <a:noAutofit/>
          </a:bodyPr>
          <a:lstStyle>
            <a:lvl1pPr marL="0" indent="0" algn="l">
              <a:buNone/>
              <a:defRPr sz="1400" cap="all" baseline="0">
                <a:solidFill>
                  <a:schemeClr val="accent1"/>
                </a:solidFill>
                <a:latin typeface="Arial" panose="020B0604020202020204" pitchFamily="34" charset="0"/>
                <a:cs typeface="Arial" panose="020B0604020202020204" pitchFamily="34" charset="0"/>
              </a:defRPr>
            </a:lvl1pPr>
            <a:lvl2pPr marL="342924" indent="0" algn="ctr">
              <a:buNone/>
              <a:defRPr sz="1500"/>
            </a:lvl2pPr>
            <a:lvl3pPr marL="685850" indent="0" algn="ctr">
              <a:buNone/>
              <a:defRPr sz="1350"/>
            </a:lvl3pPr>
            <a:lvl4pPr marL="1028772" indent="0" algn="ctr">
              <a:buNone/>
              <a:defRPr sz="1200"/>
            </a:lvl4pPr>
            <a:lvl5pPr marL="1371696" indent="0" algn="ctr">
              <a:buNone/>
              <a:defRPr sz="1200"/>
            </a:lvl5pPr>
            <a:lvl6pPr marL="1714622" indent="0" algn="ctr">
              <a:buNone/>
              <a:defRPr sz="1200"/>
            </a:lvl6pPr>
            <a:lvl7pPr marL="2057546" indent="0" algn="ctr">
              <a:buNone/>
              <a:defRPr sz="1200"/>
            </a:lvl7pPr>
            <a:lvl8pPr marL="2400470" indent="0" algn="ctr">
              <a:buNone/>
              <a:defRPr sz="1200"/>
            </a:lvl8pPr>
            <a:lvl9pPr marL="2743395" indent="0" algn="ctr">
              <a:buNone/>
              <a:defRPr sz="1200"/>
            </a:lvl9pPr>
          </a:lstStyle>
          <a:p>
            <a:r>
              <a:rPr lang="en-US" dirty="0"/>
              <a:t>City/area, country in ARIAL 14pt</a:t>
            </a:r>
          </a:p>
        </p:txBody>
      </p:sp>
      <p:sp>
        <p:nvSpPr>
          <p:cNvPr id="13" name="Text Placeholder 19"/>
          <p:cNvSpPr>
            <a:spLocks noGrp="1"/>
          </p:cNvSpPr>
          <p:nvPr>
            <p:ph type="body" sz="quarter" idx="13" hasCustomPrompt="1"/>
          </p:nvPr>
        </p:nvSpPr>
        <p:spPr>
          <a:xfrm>
            <a:off x="5274918" y="7391526"/>
            <a:ext cx="2011680" cy="493468"/>
          </a:xfrm>
        </p:spPr>
        <p:txBody>
          <a:bodyPr lIns="91440" tIns="0" rIns="91440" bIns="18288">
            <a:noAutofit/>
          </a:bodyPr>
          <a:lstStyle>
            <a:lvl1pPr marL="0" indent="0">
              <a:lnSpc>
                <a:spcPct val="100000"/>
              </a:lnSpc>
              <a:spcBef>
                <a:spcPts val="0"/>
              </a:spcBef>
              <a:buFontTx/>
              <a:buNone/>
              <a:defRPr sz="1100" b="0">
                <a:solidFill>
                  <a:schemeClr val="bg1"/>
                </a:solidFill>
                <a:latin typeface="Arial" panose="020B0604020202020204" pitchFamily="34" charset="0"/>
                <a:cs typeface="Arial" panose="020B0604020202020204" pitchFamily="34" charset="0"/>
              </a:defRPr>
            </a:lvl1pPr>
          </a:lstStyle>
          <a:p>
            <a:pPr lvl="0"/>
            <a:r>
              <a:rPr lang="en-US" dirty="0"/>
              <a:t>Add client(s) in Arial 11 </a:t>
            </a:r>
            <a:r>
              <a:rPr lang="en-US" dirty="0" err="1"/>
              <a:t>pt</a:t>
            </a:r>
            <a:endParaRPr lang="en-GB" dirty="0"/>
          </a:p>
        </p:txBody>
      </p:sp>
      <p:sp>
        <p:nvSpPr>
          <p:cNvPr id="14" name="TextBox 13"/>
          <p:cNvSpPr txBox="1"/>
          <p:nvPr userDrawn="1"/>
        </p:nvSpPr>
        <p:spPr>
          <a:xfrm>
            <a:off x="5274916" y="7081270"/>
            <a:ext cx="2011680" cy="296081"/>
          </a:xfrm>
          <a:prstGeom prst="rect">
            <a:avLst/>
          </a:prstGeom>
          <a:noFill/>
        </p:spPr>
        <p:txBody>
          <a:bodyPr wrap="none" lIns="91440" tIns="91440" rIns="91440" bIns="0" rtlCol="0">
            <a:noAutofit/>
          </a:bodyPr>
          <a:lstStyle/>
          <a:p>
            <a:pPr>
              <a:lnSpc>
                <a:spcPct val="100000"/>
              </a:lnSpc>
              <a:buFontTx/>
              <a:buNone/>
            </a:pPr>
            <a:r>
              <a:rPr lang="en-GB" sz="1100" b="0" dirty="0">
                <a:solidFill>
                  <a:srgbClr val="FFC000"/>
                </a:solidFill>
                <a:latin typeface="Arial" panose="020B0604020202020204" pitchFamily="34" charset="0"/>
                <a:cs typeface="Arial" panose="020B0604020202020204" pitchFamily="34" charset="0"/>
              </a:rPr>
              <a:t>Client</a:t>
            </a:r>
          </a:p>
        </p:txBody>
      </p:sp>
      <p:sp>
        <p:nvSpPr>
          <p:cNvPr id="15" name="TextBox 14"/>
          <p:cNvSpPr txBox="1"/>
          <p:nvPr userDrawn="1"/>
        </p:nvSpPr>
        <p:spPr>
          <a:xfrm>
            <a:off x="5274918" y="7897380"/>
            <a:ext cx="2011680" cy="296081"/>
          </a:xfrm>
          <a:prstGeom prst="rect">
            <a:avLst/>
          </a:prstGeom>
          <a:noFill/>
        </p:spPr>
        <p:txBody>
          <a:bodyPr wrap="none" lIns="91440" tIns="91440" rIns="91440" bIns="0" rtlCol="0">
            <a:noAutofit/>
          </a:bodyPr>
          <a:lstStyle/>
          <a:p>
            <a:pPr>
              <a:lnSpc>
                <a:spcPct val="100000"/>
              </a:lnSpc>
              <a:buFontTx/>
              <a:buNone/>
            </a:pPr>
            <a:r>
              <a:rPr lang="en-GB" sz="1100" b="0" dirty="0">
                <a:solidFill>
                  <a:srgbClr val="FFC000"/>
                </a:solidFill>
                <a:latin typeface="Arial" panose="020B0604020202020204" pitchFamily="34" charset="0"/>
                <a:cs typeface="Arial" panose="020B0604020202020204" pitchFamily="34" charset="0"/>
              </a:rPr>
              <a:t>Main contractor</a:t>
            </a:r>
          </a:p>
        </p:txBody>
      </p:sp>
      <p:sp>
        <p:nvSpPr>
          <p:cNvPr id="16" name="TextBox 15"/>
          <p:cNvSpPr txBox="1"/>
          <p:nvPr userDrawn="1"/>
        </p:nvSpPr>
        <p:spPr>
          <a:xfrm>
            <a:off x="5274916" y="4639764"/>
            <a:ext cx="2011680" cy="296081"/>
          </a:xfrm>
          <a:prstGeom prst="rect">
            <a:avLst/>
          </a:prstGeom>
          <a:noFill/>
        </p:spPr>
        <p:txBody>
          <a:bodyPr wrap="none" lIns="91440" tIns="91440" rIns="91440" bIns="0" rtlCol="0">
            <a:noAutofit/>
          </a:bodyPr>
          <a:lstStyle/>
          <a:p>
            <a:pPr>
              <a:lnSpc>
                <a:spcPct val="100000"/>
              </a:lnSpc>
              <a:buFontTx/>
              <a:buNone/>
            </a:pPr>
            <a:r>
              <a:rPr lang="en-GB" sz="1100" dirty="0">
                <a:solidFill>
                  <a:srgbClr val="FFC000"/>
                </a:solidFill>
                <a:latin typeface="Arial" panose="020B0604020202020204" pitchFamily="34" charset="0"/>
                <a:cs typeface="Arial" panose="020B0604020202020204" pitchFamily="34" charset="0"/>
              </a:rPr>
              <a:t>Application</a:t>
            </a:r>
          </a:p>
        </p:txBody>
      </p:sp>
      <p:sp>
        <p:nvSpPr>
          <p:cNvPr id="17" name="TextBox 16"/>
          <p:cNvSpPr txBox="1"/>
          <p:nvPr userDrawn="1"/>
        </p:nvSpPr>
        <p:spPr>
          <a:xfrm>
            <a:off x="5274916" y="6267837"/>
            <a:ext cx="2011680" cy="296081"/>
          </a:xfrm>
          <a:prstGeom prst="rect">
            <a:avLst/>
          </a:prstGeom>
          <a:noFill/>
        </p:spPr>
        <p:txBody>
          <a:bodyPr wrap="none" lIns="91440" tIns="91440" rIns="91440" bIns="0" rtlCol="0">
            <a:noAutofit/>
          </a:bodyPr>
          <a:lstStyle/>
          <a:p>
            <a:pPr>
              <a:lnSpc>
                <a:spcPct val="100000"/>
              </a:lnSpc>
              <a:buFontTx/>
              <a:buNone/>
            </a:pPr>
            <a:r>
              <a:rPr lang="en-GB" sz="1100" dirty="0">
                <a:solidFill>
                  <a:srgbClr val="FFC000"/>
                </a:solidFill>
                <a:latin typeface="Arial" panose="020B0604020202020204" pitchFamily="34" charset="0"/>
                <a:cs typeface="Arial" panose="020B0604020202020204" pitchFamily="34" charset="0"/>
              </a:rPr>
              <a:t>Market</a:t>
            </a:r>
          </a:p>
        </p:txBody>
      </p:sp>
      <p:sp>
        <p:nvSpPr>
          <p:cNvPr id="18" name="Text Placeholder 19"/>
          <p:cNvSpPr>
            <a:spLocks noGrp="1"/>
          </p:cNvSpPr>
          <p:nvPr>
            <p:ph type="body" sz="quarter" idx="14" hasCustomPrompt="1"/>
          </p:nvPr>
        </p:nvSpPr>
        <p:spPr>
          <a:xfrm>
            <a:off x="5274918" y="8201856"/>
            <a:ext cx="2011680" cy="493468"/>
          </a:xfrm>
        </p:spPr>
        <p:txBody>
          <a:bodyPr lIns="91440" tIns="0" rIns="91440" bIns="18288">
            <a:noAutofit/>
          </a:bodyPr>
          <a:lstStyle>
            <a:lvl1pPr marL="0" indent="0">
              <a:lnSpc>
                <a:spcPct val="100000"/>
              </a:lnSpc>
              <a:spcBef>
                <a:spcPts val="0"/>
              </a:spcBef>
              <a:buFontTx/>
              <a:buNone/>
              <a:defRPr sz="1100" b="0" baseline="0">
                <a:solidFill>
                  <a:schemeClr val="bg1"/>
                </a:solidFill>
                <a:latin typeface="Arial" panose="020B0604020202020204" pitchFamily="34" charset="0"/>
                <a:cs typeface="Arial" panose="020B0604020202020204" pitchFamily="34" charset="0"/>
              </a:defRPr>
            </a:lvl1pPr>
          </a:lstStyle>
          <a:p>
            <a:pPr lvl="0"/>
            <a:r>
              <a:rPr lang="en-US" dirty="0"/>
              <a:t>Add contractor in Arial 11 </a:t>
            </a:r>
            <a:r>
              <a:rPr lang="en-US" dirty="0" err="1"/>
              <a:t>pt</a:t>
            </a:r>
            <a:endParaRPr lang="en-GB" dirty="0"/>
          </a:p>
        </p:txBody>
      </p:sp>
      <p:sp>
        <p:nvSpPr>
          <p:cNvPr id="19" name="Text Placeholder 19"/>
          <p:cNvSpPr>
            <a:spLocks noGrp="1"/>
          </p:cNvSpPr>
          <p:nvPr>
            <p:ph type="body" sz="quarter" idx="15" hasCustomPrompt="1"/>
          </p:nvPr>
        </p:nvSpPr>
        <p:spPr>
          <a:xfrm>
            <a:off x="5274918" y="4938462"/>
            <a:ext cx="2011680" cy="493468"/>
          </a:xfrm>
        </p:spPr>
        <p:txBody>
          <a:bodyPr lIns="91440" tIns="0" rIns="91440" bIns="18288">
            <a:noAutofit/>
          </a:bodyPr>
          <a:lstStyle>
            <a:lvl1pPr marL="0" indent="0">
              <a:lnSpc>
                <a:spcPct val="100000"/>
              </a:lnSpc>
              <a:spcBef>
                <a:spcPts val="0"/>
              </a:spcBef>
              <a:buFontTx/>
              <a:buNone/>
              <a:defRPr sz="1100" b="0">
                <a:solidFill>
                  <a:schemeClr val="bg1"/>
                </a:solidFill>
                <a:latin typeface="Arial" panose="020B0604020202020204" pitchFamily="34" charset="0"/>
                <a:cs typeface="Arial" panose="020B0604020202020204" pitchFamily="34" charset="0"/>
              </a:defRPr>
            </a:lvl1pPr>
          </a:lstStyle>
          <a:p>
            <a:pPr lvl="0"/>
            <a:r>
              <a:rPr lang="en-US" dirty="0"/>
              <a:t>Add application in Arial 11 </a:t>
            </a:r>
            <a:r>
              <a:rPr lang="en-US" dirty="0" err="1"/>
              <a:t>pt</a:t>
            </a:r>
            <a:endParaRPr lang="en-US" dirty="0"/>
          </a:p>
        </p:txBody>
      </p:sp>
      <p:sp>
        <p:nvSpPr>
          <p:cNvPr id="20" name="Text Placeholder 19"/>
          <p:cNvSpPr>
            <a:spLocks noGrp="1"/>
          </p:cNvSpPr>
          <p:nvPr>
            <p:ph type="body" sz="quarter" idx="16" hasCustomPrompt="1"/>
          </p:nvPr>
        </p:nvSpPr>
        <p:spPr>
          <a:xfrm>
            <a:off x="5274918" y="6564593"/>
            <a:ext cx="2011680" cy="493468"/>
          </a:xfrm>
        </p:spPr>
        <p:txBody>
          <a:bodyPr lIns="91440" tIns="0" rIns="91440" bIns="18288">
            <a:noAutofit/>
          </a:bodyPr>
          <a:lstStyle>
            <a:lvl1pPr marL="0" indent="0">
              <a:lnSpc>
                <a:spcPct val="100000"/>
              </a:lnSpc>
              <a:spcBef>
                <a:spcPts val="0"/>
              </a:spcBef>
              <a:buFontTx/>
              <a:buNone/>
              <a:defRPr sz="1100" b="0">
                <a:solidFill>
                  <a:schemeClr val="bg1"/>
                </a:solidFill>
                <a:latin typeface="Arial" panose="020B0604020202020204" pitchFamily="34" charset="0"/>
                <a:cs typeface="Arial" panose="020B0604020202020204" pitchFamily="34" charset="0"/>
              </a:defRPr>
            </a:lvl1pPr>
          </a:lstStyle>
          <a:p>
            <a:pPr lvl="0"/>
            <a:r>
              <a:rPr lang="en-US" dirty="0"/>
              <a:t>Add market in Arial 11 </a:t>
            </a:r>
            <a:r>
              <a:rPr lang="en-US" dirty="0" err="1"/>
              <a:t>pt</a:t>
            </a:r>
            <a:endParaRPr lang="en-GB" dirty="0"/>
          </a:p>
        </p:txBody>
      </p:sp>
      <p:sp>
        <p:nvSpPr>
          <p:cNvPr id="23" name="Picture Placeholder 41"/>
          <p:cNvSpPr>
            <a:spLocks noGrp="1"/>
          </p:cNvSpPr>
          <p:nvPr>
            <p:ph type="pic" sz="quarter" idx="21"/>
          </p:nvPr>
        </p:nvSpPr>
        <p:spPr>
          <a:xfrm>
            <a:off x="179837" y="1080000"/>
            <a:ext cx="4932000" cy="3420000"/>
          </a:xfrm>
        </p:spPr>
        <p:txBody>
          <a:bodyPr>
            <a:noAutofit/>
          </a:bodyPr>
          <a:lstStyle>
            <a:lvl1pPr marL="0" indent="0">
              <a:buFontTx/>
              <a:buNone/>
              <a:defRPr sz="1200">
                <a:latin typeface="Arial" panose="020B0604020202020204" pitchFamily="34" charset="0"/>
                <a:cs typeface="Arial" panose="020B0604020202020204" pitchFamily="34" charset="0"/>
              </a:defRPr>
            </a:lvl1pPr>
          </a:lstStyle>
          <a:p>
            <a:endParaRPr lang="en-GB" dirty="0"/>
          </a:p>
        </p:txBody>
      </p:sp>
      <p:sp>
        <p:nvSpPr>
          <p:cNvPr id="24" name="Text Placeholder 19"/>
          <p:cNvSpPr>
            <a:spLocks noGrp="1"/>
          </p:cNvSpPr>
          <p:nvPr>
            <p:ph type="body" sz="quarter" idx="22" hasCustomPrompt="1"/>
          </p:nvPr>
        </p:nvSpPr>
        <p:spPr>
          <a:xfrm>
            <a:off x="5274918" y="9845049"/>
            <a:ext cx="2011680" cy="645881"/>
          </a:xfrm>
        </p:spPr>
        <p:txBody>
          <a:bodyPr lIns="91440" tIns="0" rIns="91440" bIns="18288">
            <a:noAutofit/>
          </a:bodyPr>
          <a:lstStyle>
            <a:lvl1pPr marL="0" indent="0">
              <a:lnSpc>
                <a:spcPct val="100000"/>
              </a:lnSpc>
              <a:spcBef>
                <a:spcPts val="0"/>
              </a:spcBef>
              <a:buFontTx/>
              <a:buNone/>
              <a:defRPr sz="1100">
                <a:solidFill>
                  <a:schemeClr val="bg1"/>
                </a:solidFill>
                <a:latin typeface="Arial" panose="020B0604020202020204" pitchFamily="34" charset="0"/>
                <a:cs typeface="Arial" panose="020B0604020202020204" pitchFamily="34" charset="0"/>
              </a:defRPr>
            </a:lvl1pPr>
          </a:lstStyle>
          <a:p>
            <a:pPr lvl="0"/>
            <a:r>
              <a:rPr lang="en-US" dirty="0"/>
              <a:t>Add business unit name (s) in Arial 11pt</a:t>
            </a:r>
          </a:p>
        </p:txBody>
      </p:sp>
      <p:sp>
        <p:nvSpPr>
          <p:cNvPr id="25" name="TextBox 24"/>
          <p:cNvSpPr txBox="1"/>
          <p:nvPr userDrawn="1"/>
        </p:nvSpPr>
        <p:spPr>
          <a:xfrm>
            <a:off x="5274916" y="9537959"/>
            <a:ext cx="2011680" cy="296081"/>
          </a:xfrm>
          <a:prstGeom prst="rect">
            <a:avLst/>
          </a:prstGeom>
          <a:noFill/>
        </p:spPr>
        <p:txBody>
          <a:bodyPr wrap="none" lIns="91440" tIns="91440" rIns="91440" bIns="0" rtlCol="0">
            <a:noAutofit/>
          </a:bodyPr>
          <a:lstStyle/>
          <a:p>
            <a:pPr>
              <a:lnSpc>
                <a:spcPct val="100000"/>
              </a:lnSpc>
              <a:buFontTx/>
              <a:buNone/>
            </a:pPr>
            <a:r>
              <a:rPr lang="en-GB" sz="1100" b="0" dirty="0">
                <a:solidFill>
                  <a:srgbClr val="FFC000"/>
                </a:solidFill>
                <a:latin typeface="Arial" panose="020B0604020202020204" pitchFamily="34" charset="0"/>
                <a:cs typeface="Arial" panose="020B0604020202020204" pitchFamily="34" charset="0"/>
              </a:rPr>
              <a:t>Keller business unit (s)</a:t>
            </a:r>
          </a:p>
        </p:txBody>
      </p:sp>
      <p:sp>
        <p:nvSpPr>
          <p:cNvPr id="26" name="Text Placeholder 19"/>
          <p:cNvSpPr>
            <a:spLocks noGrp="1"/>
          </p:cNvSpPr>
          <p:nvPr>
            <p:ph type="body" sz="quarter" idx="26" hasCustomPrompt="1"/>
          </p:nvPr>
        </p:nvSpPr>
        <p:spPr>
          <a:xfrm>
            <a:off x="5274918" y="9020117"/>
            <a:ext cx="2011680" cy="493776"/>
          </a:xfrm>
        </p:spPr>
        <p:txBody>
          <a:bodyPr lIns="91440" tIns="0" rIns="91440" bIns="18288">
            <a:noAutofit/>
          </a:bodyPr>
          <a:lstStyle>
            <a:lvl1pPr marL="0" indent="0">
              <a:lnSpc>
                <a:spcPct val="100000"/>
              </a:lnSpc>
              <a:buFontTx/>
              <a:buNone/>
              <a:defRPr sz="1100" baseline="0">
                <a:solidFill>
                  <a:schemeClr val="bg1"/>
                </a:solidFill>
                <a:latin typeface="Arial" panose="020B0604020202020204" pitchFamily="34" charset="0"/>
                <a:cs typeface="Arial" panose="020B0604020202020204" pitchFamily="34" charset="0"/>
              </a:defRPr>
            </a:lvl1pPr>
          </a:lstStyle>
          <a:p>
            <a:pPr lvl="0"/>
            <a:r>
              <a:rPr lang="en-US" dirty="0"/>
              <a:t>Add value if appropriate, or delete off slide master</a:t>
            </a:r>
            <a:endParaRPr lang="en-GB" dirty="0"/>
          </a:p>
        </p:txBody>
      </p:sp>
      <p:sp>
        <p:nvSpPr>
          <p:cNvPr id="27" name="TextBox 26"/>
          <p:cNvSpPr txBox="1"/>
          <p:nvPr userDrawn="1"/>
        </p:nvSpPr>
        <p:spPr>
          <a:xfrm>
            <a:off x="5274918" y="8711786"/>
            <a:ext cx="2011680" cy="296081"/>
          </a:xfrm>
          <a:prstGeom prst="rect">
            <a:avLst/>
          </a:prstGeom>
          <a:noFill/>
        </p:spPr>
        <p:txBody>
          <a:bodyPr wrap="none" lIns="91440" tIns="91440" rIns="91440" bIns="0" rtlCol="0">
            <a:noAutofit/>
          </a:bodyPr>
          <a:lstStyle/>
          <a:p>
            <a:pPr>
              <a:lnSpc>
                <a:spcPct val="100000"/>
              </a:lnSpc>
              <a:buFontTx/>
              <a:buNone/>
            </a:pPr>
            <a:r>
              <a:rPr lang="en-GB" sz="1100" b="0" dirty="0">
                <a:solidFill>
                  <a:srgbClr val="FFC000"/>
                </a:solidFill>
                <a:latin typeface="Arial" panose="020B0604020202020204" pitchFamily="34" charset="0"/>
                <a:cs typeface="Arial" panose="020B0604020202020204" pitchFamily="34" charset="0"/>
              </a:rPr>
              <a:t>Contract Value</a:t>
            </a:r>
          </a:p>
        </p:txBody>
      </p:sp>
      <p:sp>
        <p:nvSpPr>
          <p:cNvPr id="28" name="Text Placeholder 4"/>
          <p:cNvSpPr>
            <a:spLocks noGrp="1"/>
          </p:cNvSpPr>
          <p:nvPr>
            <p:ph type="body" sz="quarter" idx="27" hasCustomPrompt="1"/>
          </p:nvPr>
        </p:nvSpPr>
        <p:spPr>
          <a:xfrm>
            <a:off x="179999" y="6048000"/>
            <a:ext cx="4932000" cy="3600000"/>
          </a:xfrm>
        </p:spPr>
        <p:txBody>
          <a:bodyPr tIns="91440" rIns="91440">
            <a:noAutofit/>
          </a:bodyPr>
          <a:lstStyle>
            <a:lvl1pPr marL="231790" indent="-231790">
              <a:buClr>
                <a:schemeClr val="accent2"/>
              </a:buClr>
              <a:buFont typeface="Arial" panose="020B0604020202020204" pitchFamily="34" charset="0"/>
              <a:buChar char="•"/>
              <a:defRPr sz="1300" b="1">
                <a:solidFill>
                  <a:schemeClr val="accent1"/>
                </a:solidFill>
                <a:latin typeface="Arial" panose="020B0604020202020204" pitchFamily="34" charset="0"/>
                <a:cs typeface="Arial" panose="020B0604020202020204" pitchFamily="34" charset="0"/>
              </a:defRPr>
            </a:lvl1pPr>
            <a:lvl2pPr marL="231790" indent="0">
              <a:lnSpc>
                <a:spcPct val="114000"/>
              </a:lnSpc>
              <a:buFontTx/>
              <a:buNone/>
              <a:defRPr sz="1000">
                <a:solidFill>
                  <a:schemeClr val="tx1"/>
                </a:solidFill>
                <a:latin typeface="Arial" panose="020B0604020202020204" pitchFamily="34" charset="0"/>
                <a:cs typeface="Arial" panose="020B0604020202020204" pitchFamily="34" charset="0"/>
              </a:defRPr>
            </a:lvl2pPr>
          </a:lstStyle>
          <a:p>
            <a:pPr lvl="0"/>
            <a:r>
              <a:rPr lang="en-US" dirty="0"/>
              <a:t>Click to edit Master text styles, Arial Bold 13 </a:t>
            </a:r>
            <a:r>
              <a:rPr lang="en-US" dirty="0" err="1"/>
              <a:t>pt</a:t>
            </a:r>
            <a:endParaRPr lang="en-US" dirty="0"/>
          </a:p>
          <a:p>
            <a:pPr lvl="1"/>
            <a:r>
              <a:rPr lang="en-US" dirty="0"/>
              <a:t>Second level, Arial 10 </a:t>
            </a:r>
            <a:r>
              <a:rPr lang="en-US" dirty="0" err="1"/>
              <a:t>pt</a:t>
            </a:r>
            <a:endParaRPr lang="en-US" dirty="0"/>
          </a:p>
        </p:txBody>
      </p:sp>
      <p:sp>
        <p:nvSpPr>
          <p:cNvPr id="29" name="TextBox 28"/>
          <p:cNvSpPr txBox="1"/>
          <p:nvPr userDrawn="1"/>
        </p:nvSpPr>
        <p:spPr>
          <a:xfrm>
            <a:off x="5274916" y="5449174"/>
            <a:ext cx="2011680" cy="296081"/>
          </a:xfrm>
          <a:prstGeom prst="rect">
            <a:avLst/>
          </a:prstGeom>
          <a:noFill/>
        </p:spPr>
        <p:txBody>
          <a:bodyPr wrap="none" lIns="91440" tIns="91440" rIns="91440" bIns="0" rtlCol="0">
            <a:noAutofit/>
          </a:bodyPr>
          <a:lstStyle/>
          <a:p>
            <a:pPr>
              <a:lnSpc>
                <a:spcPct val="100000"/>
              </a:lnSpc>
              <a:buFontTx/>
              <a:buNone/>
            </a:pPr>
            <a:r>
              <a:rPr lang="en-GB" sz="1100" dirty="0">
                <a:solidFill>
                  <a:srgbClr val="FFC000"/>
                </a:solidFill>
                <a:latin typeface="Arial" panose="020B0604020202020204" pitchFamily="34" charset="0"/>
                <a:cs typeface="Arial" panose="020B0604020202020204" pitchFamily="34" charset="0"/>
              </a:rPr>
              <a:t>Technique</a:t>
            </a:r>
          </a:p>
        </p:txBody>
      </p:sp>
      <p:sp>
        <p:nvSpPr>
          <p:cNvPr id="30" name="Text Placeholder 19"/>
          <p:cNvSpPr>
            <a:spLocks noGrp="1"/>
          </p:cNvSpPr>
          <p:nvPr>
            <p:ph type="body" sz="quarter" idx="28" hasCustomPrompt="1"/>
          </p:nvPr>
        </p:nvSpPr>
        <p:spPr>
          <a:xfrm>
            <a:off x="5274918" y="5753844"/>
            <a:ext cx="2011680" cy="493468"/>
          </a:xfrm>
        </p:spPr>
        <p:txBody>
          <a:bodyPr lIns="91440" tIns="0" rIns="91440" bIns="18288">
            <a:noAutofit/>
          </a:bodyPr>
          <a:lstStyle>
            <a:lvl1pPr marL="0" indent="0">
              <a:lnSpc>
                <a:spcPct val="100000"/>
              </a:lnSpc>
              <a:spcBef>
                <a:spcPts val="0"/>
              </a:spcBef>
              <a:buFontTx/>
              <a:buNone/>
              <a:defRPr sz="1100" b="0">
                <a:solidFill>
                  <a:schemeClr val="bg1"/>
                </a:solidFill>
                <a:latin typeface="Arial" panose="020B0604020202020204" pitchFamily="34" charset="0"/>
                <a:cs typeface="Arial" panose="020B0604020202020204" pitchFamily="34" charset="0"/>
              </a:defRPr>
            </a:lvl1pPr>
          </a:lstStyle>
          <a:p>
            <a:pPr lvl="0"/>
            <a:r>
              <a:rPr lang="en-US" dirty="0"/>
              <a:t>Add technique in Arial 11 </a:t>
            </a:r>
            <a:r>
              <a:rPr lang="en-US" dirty="0" err="1"/>
              <a:t>pt</a:t>
            </a:r>
            <a:endParaRPr lang="en-US" dirty="0"/>
          </a:p>
        </p:txBody>
      </p:sp>
      <p:sp>
        <p:nvSpPr>
          <p:cNvPr id="35" name="TextBox 34"/>
          <p:cNvSpPr txBox="1"/>
          <p:nvPr userDrawn="1"/>
        </p:nvSpPr>
        <p:spPr>
          <a:xfrm>
            <a:off x="324000" y="4552243"/>
            <a:ext cx="4412903" cy="294372"/>
          </a:xfrm>
          <a:prstGeom prst="rect">
            <a:avLst/>
          </a:prstGeom>
          <a:noFill/>
        </p:spPr>
        <p:txBody>
          <a:bodyPr wrap="none" rtlCol="0">
            <a:noAutofit/>
          </a:bodyPr>
          <a:lstStyle/>
          <a:p>
            <a:pPr>
              <a:lnSpc>
                <a:spcPct val="100000"/>
              </a:lnSpc>
            </a:pPr>
            <a:r>
              <a:rPr lang="en-GB" sz="1300" b="1" dirty="0">
                <a:solidFill>
                  <a:srgbClr val="002060"/>
                </a:solidFill>
                <a:latin typeface="Arial" panose="020B0604020202020204" pitchFamily="34" charset="0"/>
                <a:cs typeface="Arial" panose="020B0604020202020204" pitchFamily="34" charset="0"/>
              </a:rPr>
              <a:t>Key achievements</a:t>
            </a:r>
          </a:p>
        </p:txBody>
      </p:sp>
      <p:sp>
        <p:nvSpPr>
          <p:cNvPr id="36" name="Text Placeholder 19"/>
          <p:cNvSpPr>
            <a:spLocks noGrp="1"/>
          </p:cNvSpPr>
          <p:nvPr>
            <p:ph type="body" sz="quarter" idx="20" hasCustomPrompt="1"/>
          </p:nvPr>
        </p:nvSpPr>
        <p:spPr>
          <a:xfrm>
            <a:off x="314896" y="4968000"/>
            <a:ext cx="4788000" cy="936000"/>
          </a:xfrm>
          <a:noFill/>
        </p:spPr>
        <p:txBody>
          <a:bodyPr wrap="square" rIns="45720">
            <a:noAutofit/>
          </a:bodyPr>
          <a:lstStyle>
            <a:lvl1pPr marL="171462" indent="-171462">
              <a:lnSpc>
                <a:spcPct val="100000"/>
              </a:lnSpc>
              <a:spcBef>
                <a:spcPts val="0"/>
              </a:spcBef>
              <a:spcAft>
                <a:spcPts val="300"/>
              </a:spcAft>
              <a:buClr>
                <a:srgbClr val="002060"/>
              </a:buClr>
              <a:buFont typeface="Arial" panose="020B0604020202020204" pitchFamily="34" charset="0"/>
              <a:buChar char="•"/>
              <a:tabLst>
                <a:tab pos="177812" algn="l"/>
              </a:tabLst>
              <a:defRPr sz="1000">
                <a:solidFill>
                  <a:schemeClr val="tx1"/>
                </a:solidFill>
                <a:latin typeface="Arial" panose="020B0604020202020204" pitchFamily="34" charset="0"/>
                <a:cs typeface="Arial" panose="020B0604020202020204" pitchFamily="34" charset="0"/>
              </a:defRPr>
            </a:lvl1pPr>
          </a:lstStyle>
          <a:p>
            <a:pPr lvl="0"/>
            <a:r>
              <a:rPr lang="en-US" dirty="0"/>
              <a:t>In Arial 10 </a:t>
            </a:r>
            <a:r>
              <a:rPr lang="en-US" dirty="0" err="1"/>
              <a:t>pt</a:t>
            </a:r>
            <a:r>
              <a:rPr lang="en-US" dirty="0"/>
              <a:t>, bullet point highlights / impressive outcomes.</a:t>
            </a:r>
            <a:endParaRPr lang="en-GB" dirty="0"/>
          </a:p>
        </p:txBody>
      </p:sp>
      <p:sp>
        <p:nvSpPr>
          <p:cNvPr id="47" name="Freeform 13"/>
          <p:cNvSpPr>
            <a:spLocks noChangeAspect="1"/>
          </p:cNvSpPr>
          <p:nvPr userDrawn="1"/>
        </p:nvSpPr>
        <p:spPr bwMode="auto">
          <a:xfrm>
            <a:off x="179837" y="9712260"/>
            <a:ext cx="5040000" cy="979553"/>
          </a:xfrm>
          <a:custGeom>
            <a:avLst/>
            <a:gdLst>
              <a:gd name="T0" fmla="*/ 3550 w 3756"/>
              <a:gd name="T1" fmla="*/ 105 h 730"/>
              <a:gd name="T2" fmla="*/ 3342 w 3756"/>
              <a:gd name="T3" fmla="*/ 315 h 730"/>
              <a:gd name="T4" fmla="*/ 3032 w 3756"/>
              <a:gd name="T5" fmla="*/ 0 h 730"/>
              <a:gd name="T6" fmla="*/ 0 w 3756"/>
              <a:gd name="T7" fmla="*/ 0 h 730"/>
              <a:gd name="T8" fmla="*/ 0 w 3756"/>
              <a:gd name="T9" fmla="*/ 730 h 730"/>
              <a:gd name="T10" fmla="*/ 3446 w 3756"/>
              <a:gd name="T11" fmla="*/ 730 h 730"/>
              <a:gd name="T12" fmla="*/ 3756 w 3756"/>
              <a:gd name="T13" fmla="*/ 730 h 730"/>
              <a:gd name="T14" fmla="*/ 3756 w 3756"/>
              <a:gd name="T15" fmla="*/ 105 h 730"/>
              <a:gd name="T16" fmla="*/ 3550 w 3756"/>
              <a:gd name="T17" fmla="*/ 105 h 7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756" h="730">
                <a:moveTo>
                  <a:pt x="3550" y="105"/>
                </a:moveTo>
                <a:lnTo>
                  <a:pt x="3342" y="315"/>
                </a:lnTo>
                <a:lnTo>
                  <a:pt x="3032" y="0"/>
                </a:lnTo>
                <a:lnTo>
                  <a:pt x="0" y="0"/>
                </a:lnTo>
                <a:lnTo>
                  <a:pt x="0" y="730"/>
                </a:lnTo>
                <a:lnTo>
                  <a:pt x="3446" y="730"/>
                </a:lnTo>
                <a:lnTo>
                  <a:pt x="3756" y="730"/>
                </a:lnTo>
                <a:lnTo>
                  <a:pt x="3756" y="105"/>
                </a:lnTo>
                <a:lnTo>
                  <a:pt x="3550" y="105"/>
                </a:lnTo>
                <a:close/>
              </a:path>
            </a:pathLst>
          </a:custGeom>
          <a:solidFill>
            <a:srgbClr val="CCD6E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 name="Picture Placeholder 41"/>
          <p:cNvSpPr>
            <a:spLocks noGrp="1"/>
          </p:cNvSpPr>
          <p:nvPr>
            <p:ph type="pic" sz="quarter" idx="29"/>
          </p:nvPr>
        </p:nvSpPr>
        <p:spPr>
          <a:xfrm>
            <a:off x="5220000" y="1080000"/>
            <a:ext cx="2160000" cy="3420000"/>
          </a:xfrm>
        </p:spPr>
        <p:txBody>
          <a:bodyPr>
            <a:noAutofit/>
          </a:bodyPr>
          <a:lstStyle>
            <a:lvl1pPr marL="0" indent="0">
              <a:buFontTx/>
              <a:buNone/>
              <a:defRPr sz="1200">
                <a:latin typeface="Arial" panose="020B0604020202020204" pitchFamily="34" charset="0"/>
                <a:cs typeface="Arial" panose="020B0604020202020204" pitchFamily="34" charset="0"/>
              </a:defRPr>
            </a:lvl1pPr>
          </a:lstStyle>
          <a:p>
            <a:endParaRPr lang="en-GB" dirty="0"/>
          </a:p>
        </p:txBody>
      </p:sp>
      <p:pic>
        <p:nvPicPr>
          <p:cNvPr id="32" name="Picture 3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939837" y="339670"/>
            <a:ext cx="1440000" cy="409700"/>
          </a:xfrm>
          <a:prstGeom prst="rect">
            <a:avLst/>
          </a:prstGeom>
        </p:spPr>
      </p:pic>
      <p:sp>
        <p:nvSpPr>
          <p:cNvPr id="34" name="Text Placeholder 2"/>
          <p:cNvSpPr>
            <a:spLocks noGrp="1"/>
          </p:cNvSpPr>
          <p:nvPr>
            <p:ph type="body" sz="quarter" idx="33" hasCustomPrompt="1"/>
          </p:nvPr>
        </p:nvSpPr>
        <p:spPr>
          <a:xfrm>
            <a:off x="316799" y="9792000"/>
            <a:ext cx="3780000" cy="750532"/>
          </a:xfrm>
        </p:spPr>
        <p:txBody>
          <a:bodyPr/>
          <a:lstStyle>
            <a:lvl1pPr marL="0" indent="0">
              <a:buNone/>
              <a:defRPr lang="en-GB" sz="1000" b="0" i="0" baseline="0">
                <a:effectLst/>
              </a:defRPr>
            </a:lvl1pPr>
            <a:lvl2pPr marL="377994" indent="0">
              <a:buNone/>
              <a:defRPr/>
            </a:lvl2pPr>
            <a:lvl3pPr marL="755989" indent="0">
              <a:buNone/>
              <a:defRPr/>
            </a:lvl3pPr>
            <a:lvl4pPr marL="1133982" indent="0">
              <a:buNone/>
              <a:defRPr/>
            </a:lvl4pPr>
            <a:lvl5pPr marL="1511976" indent="0">
              <a:buNone/>
              <a:defRPr/>
            </a:lvl5pPr>
          </a:lstStyle>
          <a:p>
            <a:r>
              <a:rPr lang="en-US" sz="1000" dirty="0">
                <a:effectLst/>
                <a:latin typeface="Arial" panose="020B0604020202020204" pitchFamily="34" charset="0"/>
                <a:ea typeface="Calibri" panose="020F0502020204030204" pitchFamily="34" charset="0"/>
                <a:cs typeface="Times New Roman" panose="02020603050405020304" pitchFamily="18" charset="0"/>
              </a:rPr>
              <a:t>Add customer feedback in Arial 10 </a:t>
            </a:r>
            <a:r>
              <a:rPr lang="en-US" sz="1000" dirty="0" err="1">
                <a:effectLst/>
                <a:latin typeface="Arial" panose="020B0604020202020204" pitchFamily="34" charset="0"/>
                <a:ea typeface="Calibri" panose="020F0502020204030204" pitchFamily="34" charset="0"/>
                <a:cs typeface="Times New Roman" panose="02020603050405020304" pitchFamily="18" charset="0"/>
              </a:rPr>
              <a:t>pt</a:t>
            </a:r>
            <a:r>
              <a:rPr lang="en-US" sz="1000" dirty="0">
                <a:effectLst/>
                <a:latin typeface="Arial" panose="020B0604020202020204" pitchFamily="34" charset="0"/>
                <a:ea typeface="Calibri" panose="020F0502020204030204" pitchFamily="34" charset="0"/>
                <a:cs typeface="Times New Roman" panose="02020603050405020304" pitchFamily="18" charset="0"/>
              </a:rPr>
              <a:t> in quotes; including job title, type of client (</a:t>
            </a:r>
            <a:r>
              <a:rPr lang="en-US" sz="1000" dirty="0" err="1">
                <a:effectLst/>
                <a:latin typeface="Arial" panose="020B0604020202020204" pitchFamily="34" charset="0"/>
                <a:ea typeface="Calibri" panose="020F0502020204030204" pitchFamily="34" charset="0"/>
                <a:cs typeface="Times New Roman" panose="02020603050405020304" pitchFamily="18" charset="0"/>
              </a:rPr>
              <a:t>eg</a:t>
            </a:r>
            <a:r>
              <a:rPr lang="en-US" sz="1000" dirty="0">
                <a:effectLst/>
                <a:latin typeface="Arial" panose="020B0604020202020204" pitchFamily="34" charset="0"/>
                <a:ea typeface="Calibri" panose="020F0502020204030204" pitchFamily="34" charset="0"/>
                <a:cs typeface="Times New Roman" panose="02020603050405020304" pitchFamily="18" charset="0"/>
              </a:rPr>
              <a:t> Commercial Director, Residential Developer) in Arial 10 </a:t>
            </a:r>
            <a:r>
              <a:rPr lang="en-US" sz="1000" dirty="0" err="1">
                <a:effectLst/>
                <a:latin typeface="Arial" panose="020B0604020202020204" pitchFamily="34" charset="0"/>
                <a:ea typeface="Calibri" panose="020F0502020204030204" pitchFamily="34" charset="0"/>
                <a:cs typeface="Times New Roman" panose="02020603050405020304" pitchFamily="18" charset="0"/>
              </a:rPr>
              <a:t>pt</a:t>
            </a:r>
            <a:r>
              <a:rPr lang="en-US" sz="1000" dirty="0">
                <a:effectLst/>
                <a:latin typeface="Arial" panose="020B0604020202020204" pitchFamily="34" charset="0"/>
                <a:ea typeface="Calibri" panose="020F0502020204030204" pitchFamily="34" charset="0"/>
                <a:cs typeface="Times New Roman" panose="02020603050405020304" pitchFamily="18" charset="0"/>
              </a:rPr>
              <a:t> bold</a:t>
            </a:r>
          </a:p>
          <a:p>
            <a:endParaRPr lang="en-GB" sz="10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8417757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4"/>
            <a:ext cx="6520220" cy="206659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19728" y="2846203"/>
            <a:ext cx="6520220" cy="6783857"/>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519728" y="9909731"/>
            <a:ext cx="1700927" cy="569240"/>
          </a:xfrm>
          <a:prstGeom prst="rect">
            <a:avLst/>
          </a:prstGeom>
        </p:spPr>
        <p:txBody>
          <a:bodyPr vert="horz" lIns="91440" tIns="45720" rIns="91440" bIns="45720" rtlCol="0" anchor="ctr"/>
          <a:lstStyle>
            <a:lvl1pPr algn="l">
              <a:defRPr sz="992">
                <a:solidFill>
                  <a:schemeClr val="tx1">
                    <a:tint val="75000"/>
                  </a:schemeClr>
                </a:solidFill>
                <a:latin typeface="Arial" panose="020B0604020202020204" pitchFamily="34" charset="0"/>
                <a:cs typeface="Arial" panose="020B0604020202020204" pitchFamily="34" charset="0"/>
              </a:defRPr>
            </a:lvl1pPr>
          </a:lstStyle>
          <a:p>
            <a:fld id="{9393B145-CB3E-423D-9D63-48E8B9E29CFF}" type="datetimeFigureOut">
              <a:rPr lang="en-US" smtClean="0"/>
              <a:pPr/>
              <a:t>12/8/2021</a:t>
            </a:fld>
            <a:endParaRPr lang="en-US"/>
          </a:p>
        </p:txBody>
      </p:sp>
      <p:sp>
        <p:nvSpPr>
          <p:cNvPr id="5" name="Footer Placeholder 4"/>
          <p:cNvSpPr>
            <a:spLocks noGrp="1"/>
          </p:cNvSpPr>
          <p:nvPr>
            <p:ph type="ftr" sz="quarter" idx="3"/>
          </p:nvPr>
        </p:nvSpPr>
        <p:spPr>
          <a:xfrm>
            <a:off x="2504143" y="9909731"/>
            <a:ext cx="2551390" cy="569240"/>
          </a:xfrm>
          <a:prstGeom prst="rect">
            <a:avLst/>
          </a:prstGeom>
        </p:spPr>
        <p:txBody>
          <a:bodyPr vert="horz" lIns="91440" tIns="45720" rIns="91440" bIns="45720" rtlCol="0" anchor="ctr"/>
          <a:lstStyle>
            <a:lvl1pPr algn="ctr">
              <a:defRPr sz="992">
                <a:solidFill>
                  <a:schemeClr val="tx1">
                    <a:tint val="75000"/>
                  </a:schemeClr>
                </a:solidFill>
                <a:latin typeface="Arial" panose="020B0604020202020204" pitchFamily="34" charset="0"/>
                <a:cs typeface="Arial" panose="020B0604020202020204" pitchFamily="34" charset="0"/>
              </a:defRPr>
            </a:lvl1pPr>
          </a:lstStyle>
          <a:p>
            <a:endParaRPr lang="en-US"/>
          </a:p>
        </p:txBody>
      </p:sp>
      <p:sp>
        <p:nvSpPr>
          <p:cNvPr id="6" name="Slide Number Placeholder 5"/>
          <p:cNvSpPr>
            <a:spLocks noGrp="1"/>
          </p:cNvSpPr>
          <p:nvPr>
            <p:ph type="sldNum" sz="quarter" idx="4"/>
          </p:nvPr>
        </p:nvSpPr>
        <p:spPr>
          <a:xfrm>
            <a:off x="5339023" y="9909731"/>
            <a:ext cx="1700927" cy="569240"/>
          </a:xfrm>
          <a:prstGeom prst="rect">
            <a:avLst/>
          </a:prstGeom>
        </p:spPr>
        <p:txBody>
          <a:bodyPr vert="horz" lIns="91440" tIns="45720" rIns="91440" bIns="45720" rtlCol="0" anchor="ctr"/>
          <a:lstStyle>
            <a:lvl1pPr algn="r">
              <a:defRPr sz="992">
                <a:solidFill>
                  <a:schemeClr val="tx1">
                    <a:tint val="75000"/>
                  </a:schemeClr>
                </a:solidFill>
                <a:latin typeface="Arial" panose="020B0604020202020204" pitchFamily="34" charset="0"/>
                <a:cs typeface="Arial" panose="020B0604020202020204" pitchFamily="34" charset="0"/>
              </a:defRPr>
            </a:lvl1pPr>
          </a:lstStyle>
          <a:p>
            <a:fld id="{1EDA2741-8D65-47FA-87D6-1C257D04143D}" type="slidenum">
              <a:rPr lang="en-US" smtClean="0"/>
              <a:pPr/>
              <a:t>‹#›</a:t>
            </a:fld>
            <a:endParaRPr lang="en-US"/>
          </a:p>
        </p:txBody>
      </p:sp>
    </p:spTree>
    <p:extLst>
      <p:ext uri="{BB962C8B-B14F-4D97-AF65-F5344CB8AC3E}">
        <p14:creationId xmlns:p14="http://schemas.microsoft.com/office/powerpoint/2010/main" val="18482176"/>
      </p:ext>
    </p:extLst>
  </p:cSld>
  <p:clrMap bg1="lt1" tx1="dk1" bg2="lt2" tx2="dk2" accent1="accent1" accent2="accent2" accent3="accent3" accent4="accent4" accent5="accent5" accent6="accent6" hlink="hlink" folHlink="folHlink"/>
  <p:sldLayoutIdLst>
    <p:sldLayoutId id="2147483661" r:id="rId1"/>
    <p:sldLayoutId id="2147483663" r:id="rId2"/>
  </p:sldLayoutIdLst>
  <p:txStyles>
    <p:titleStyle>
      <a:lvl1pPr algn="l" defTabSz="755989" rtl="0" eaLnBrk="1" latinLnBrk="0" hangingPunct="1">
        <a:lnSpc>
          <a:spcPct val="90000"/>
        </a:lnSpc>
        <a:spcBef>
          <a:spcPct val="0"/>
        </a:spcBef>
        <a:buNone/>
        <a:defRPr sz="3639" kern="1200">
          <a:solidFill>
            <a:schemeClr val="tx1"/>
          </a:solidFill>
          <a:latin typeface="Arial" panose="020B0604020202020204" pitchFamily="34" charset="0"/>
          <a:ea typeface="+mj-ea"/>
          <a:cs typeface="Arial" panose="020B0604020202020204" pitchFamily="34" charset="0"/>
        </a:defRPr>
      </a:lvl1pPr>
    </p:titleStyle>
    <p:bodyStyle>
      <a:lvl1pPr marL="188997" indent="-188997" algn="l" defTabSz="755989" rtl="0" eaLnBrk="1" latinLnBrk="0" hangingPunct="1">
        <a:lnSpc>
          <a:spcPct val="90000"/>
        </a:lnSpc>
        <a:spcBef>
          <a:spcPts val="827"/>
        </a:spcBef>
        <a:buFont typeface="Arial" panose="020B0604020202020204" pitchFamily="34" charset="0"/>
        <a:buChar char="•"/>
        <a:defRPr sz="2315" kern="1200">
          <a:solidFill>
            <a:schemeClr val="tx1"/>
          </a:solidFill>
          <a:latin typeface="Arial" panose="020B0604020202020204" pitchFamily="34" charset="0"/>
          <a:ea typeface="+mn-ea"/>
          <a:cs typeface="Arial" panose="020B0604020202020204" pitchFamily="34" charset="0"/>
        </a:defRPr>
      </a:lvl1pPr>
      <a:lvl2pPr marL="566991" indent="-188997" algn="l" defTabSz="755989" rtl="0" eaLnBrk="1" latinLnBrk="0" hangingPunct="1">
        <a:lnSpc>
          <a:spcPct val="90000"/>
        </a:lnSpc>
        <a:spcBef>
          <a:spcPts val="414"/>
        </a:spcBef>
        <a:buFont typeface="Arial" panose="020B0604020202020204" pitchFamily="34" charset="0"/>
        <a:buChar char="•"/>
        <a:defRPr sz="1985" kern="1200">
          <a:solidFill>
            <a:schemeClr val="tx1"/>
          </a:solidFill>
          <a:latin typeface="Arial" panose="020B0604020202020204" pitchFamily="34" charset="0"/>
          <a:ea typeface="+mn-ea"/>
          <a:cs typeface="Arial" panose="020B0604020202020204" pitchFamily="34" charset="0"/>
        </a:defRPr>
      </a:lvl2pPr>
      <a:lvl3pPr marL="944986" indent="-188997" algn="l" defTabSz="755989" rtl="0" eaLnBrk="1" latinLnBrk="0" hangingPunct="1">
        <a:lnSpc>
          <a:spcPct val="90000"/>
        </a:lnSpc>
        <a:spcBef>
          <a:spcPts val="414"/>
        </a:spcBef>
        <a:buFont typeface="Arial" panose="020B0604020202020204" pitchFamily="34" charset="0"/>
        <a:buChar char="•"/>
        <a:defRPr sz="1652" kern="1200">
          <a:solidFill>
            <a:schemeClr val="tx1"/>
          </a:solidFill>
          <a:latin typeface="Arial" panose="020B0604020202020204" pitchFamily="34" charset="0"/>
          <a:ea typeface="+mn-ea"/>
          <a:cs typeface="Arial" panose="020B0604020202020204" pitchFamily="34" charset="0"/>
        </a:defRPr>
      </a:lvl3pPr>
      <a:lvl4pPr marL="1322979" indent="-188997" algn="l" defTabSz="755989" rtl="0" eaLnBrk="1" latinLnBrk="0" hangingPunct="1">
        <a:lnSpc>
          <a:spcPct val="90000"/>
        </a:lnSpc>
        <a:spcBef>
          <a:spcPts val="414"/>
        </a:spcBef>
        <a:buFont typeface="Arial" panose="020B0604020202020204" pitchFamily="34" charset="0"/>
        <a:buChar char="•"/>
        <a:defRPr sz="1488" kern="1200">
          <a:solidFill>
            <a:schemeClr val="tx1"/>
          </a:solidFill>
          <a:latin typeface="Arial" panose="020B0604020202020204" pitchFamily="34" charset="0"/>
          <a:ea typeface="+mn-ea"/>
          <a:cs typeface="Arial" panose="020B0604020202020204" pitchFamily="34" charset="0"/>
        </a:defRPr>
      </a:lvl4pPr>
      <a:lvl5pPr marL="1700973" indent="-188997" algn="l" defTabSz="755989" rtl="0" eaLnBrk="1" latinLnBrk="0" hangingPunct="1">
        <a:lnSpc>
          <a:spcPct val="90000"/>
        </a:lnSpc>
        <a:spcBef>
          <a:spcPts val="414"/>
        </a:spcBef>
        <a:buFont typeface="Arial" panose="020B0604020202020204" pitchFamily="34" charset="0"/>
        <a:buChar char="•"/>
        <a:defRPr sz="1488" kern="1200">
          <a:solidFill>
            <a:schemeClr val="tx1"/>
          </a:solidFill>
          <a:latin typeface="Arial" panose="020B0604020202020204" pitchFamily="34" charset="0"/>
          <a:ea typeface="+mn-ea"/>
          <a:cs typeface="Arial" panose="020B0604020202020204" pitchFamily="34" charset="0"/>
        </a:defRPr>
      </a:lvl5pPr>
      <a:lvl6pPr marL="2078969" indent="-188997" algn="l" defTabSz="755989" rtl="0" eaLnBrk="1" latinLnBrk="0" hangingPunct="1">
        <a:lnSpc>
          <a:spcPct val="90000"/>
        </a:lnSpc>
        <a:spcBef>
          <a:spcPts val="414"/>
        </a:spcBef>
        <a:buFont typeface="Arial" panose="020B0604020202020204" pitchFamily="34" charset="0"/>
        <a:buChar char="•"/>
        <a:defRPr sz="1488" kern="1200">
          <a:solidFill>
            <a:schemeClr val="tx1"/>
          </a:solidFill>
          <a:latin typeface="+mn-lt"/>
          <a:ea typeface="+mn-ea"/>
          <a:cs typeface="+mn-cs"/>
        </a:defRPr>
      </a:lvl6pPr>
      <a:lvl7pPr marL="2456962" indent="-188997" algn="l" defTabSz="755989" rtl="0" eaLnBrk="1" latinLnBrk="0" hangingPunct="1">
        <a:lnSpc>
          <a:spcPct val="90000"/>
        </a:lnSpc>
        <a:spcBef>
          <a:spcPts val="414"/>
        </a:spcBef>
        <a:buFont typeface="Arial" panose="020B0604020202020204" pitchFamily="34" charset="0"/>
        <a:buChar char="•"/>
        <a:defRPr sz="1488" kern="1200">
          <a:solidFill>
            <a:schemeClr val="tx1"/>
          </a:solidFill>
          <a:latin typeface="+mn-lt"/>
          <a:ea typeface="+mn-ea"/>
          <a:cs typeface="+mn-cs"/>
        </a:defRPr>
      </a:lvl7pPr>
      <a:lvl8pPr marL="2834955" indent="-188997" algn="l" defTabSz="755989" rtl="0" eaLnBrk="1" latinLnBrk="0" hangingPunct="1">
        <a:lnSpc>
          <a:spcPct val="90000"/>
        </a:lnSpc>
        <a:spcBef>
          <a:spcPts val="414"/>
        </a:spcBef>
        <a:buFont typeface="Arial" panose="020B0604020202020204" pitchFamily="34" charset="0"/>
        <a:buChar char="•"/>
        <a:defRPr sz="1488" kern="1200">
          <a:solidFill>
            <a:schemeClr val="tx1"/>
          </a:solidFill>
          <a:latin typeface="+mn-lt"/>
          <a:ea typeface="+mn-ea"/>
          <a:cs typeface="+mn-cs"/>
        </a:defRPr>
      </a:lvl8pPr>
      <a:lvl9pPr marL="3212949" indent="-188997" algn="l" defTabSz="755989" rtl="0" eaLnBrk="1" latinLnBrk="0" hangingPunct="1">
        <a:lnSpc>
          <a:spcPct val="90000"/>
        </a:lnSpc>
        <a:spcBef>
          <a:spcPts val="414"/>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89" rtl="0" eaLnBrk="1" latinLnBrk="0" hangingPunct="1">
        <a:defRPr sz="1488" kern="1200">
          <a:solidFill>
            <a:schemeClr val="tx1"/>
          </a:solidFill>
          <a:latin typeface="+mn-lt"/>
          <a:ea typeface="+mn-ea"/>
          <a:cs typeface="+mn-cs"/>
        </a:defRPr>
      </a:lvl1pPr>
      <a:lvl2pPr marL="377993" algn="l" defTabSz="755989" rtl="0" eaLnBrk="1" latinLnBrk="0" hangingPunct="1">
        <a:defRPr sz="1488" kern="1200">
          <a:solidFill>
            <a:schemeClr val="tx1"/>
          </a:solidFill>
          <a:latin typeface="+mn-lt"/>
          <a:ea typeface="+mn-ea"/>
          <a:cs typeface="+mn-cs"/>
        </a:defRPr>
      </a:lvl2pPr>
      <a:lvl3pPr marL="755989" algn="l" defTabSz="755989" rtl="0" eaLnBrk="1" latinLnBrk="0" hangingPunct="1">
        <a:defRPr sz="1488" kern="1200">
          <a:solidFill>
            <a:schemeClr val="tx1"/>
          </a:solidFill>
          <a:latin typeface="+mn-lt"/>
          <a:ea typeface="+mn-ea"/>
          <a:cs typeface="+mn-cs"/>
        </a:defRPr>
      </a:lvl3pPr>
      <a:lvl4pPr marL="1133983" algn="l" defTabSz="755989" rtl="0" eaLnBrk="1" latinLnBrk="0" hangingPunct="1">
        <a:defRPr sz="1488" kern="1200">
          <a:solidFill>
            <a:schemeClr val="tx1"/>
          </a:solidFill>
          <a:latin typeface="+mn-lt"/>
          <a:ea typeface="+mn-ea"/>
          <a:cs typeface="+mn-cs"/>
        </a:defRPr>
      </a:lvl4pPr>
      <a:lvl5pPr marL="1511975" algn="l" defTabSz="755989" rtl="0" eaLnBrk="1" latinLnBrk="0" hangingPunct="1">
        <a:defRPr sz="1488" kern="1200">
          <a:solidFill>
            <a:schemeClr val="tx1"/>
          </a:solidFill>
          <a:latin typeface="+mn-lt"/>
          <a:ea typeface="+mn-ea"/>
          <a:cs typeface="+mn-cs"/>
        </a:defRPr>
      </a:lvl5pPr>
      <a:lvl6pPr marL="1889970" algn="l" defTabSz="755989" rtl="0" eaLnBrk="1" latinLnBrk="0" hangingPunct="1">
        <a:defRPr sz="1488" kern="1200">
          <a:solidFill>
            <a:schemeClr val="tx1"/>
          </a:solidFill>
          <a:latin typeface="+mn-lt"/>
          <a:ea typeface="+mn-ea"/>
          <a:cs typeface="+mn-cs"/>
        </a:defRPr>
      </a:lvl6pPr>
      <a:lvl7pPr marL="2267965" algn="l" defTabSz="755989" rtl="0" eaLnBrk="1" latinLnBrk="0" hangingPunct="1">
        <a:defRPr sz="1488" kern="1200">
          <a:solidFill>
            <a:schemeClr val="tx1"/>
          </a:solidFill>
          <a:latin typeface="+mn-lt"/>
          <a:ea typeface="+mn-ea"/>
          <a:cs typeface="+mn-cs"/>
        </a:defRPr>
      </a:lvl7pPr>
      <a:lvl8pPr marL="2645958" algn="l" defTabSz="755989" rtl="0" eaLnBrk="1" latinLnBrk="0" hangingPunct="1">
        <a:defRPr sz="1488" kern="1200">
          <a:solidFill>
            <a:schemeClr val="tx1"/>
          </a:solidFill>
          <a:latin typeface="+mn-lt"/>
          <a:ea typeface="+mn-ea"/>
          <a:cs typeface="+mn-cs"/>
        </a:defRPr>
      </a:lvl8pPr>
      <a:lvl9pPr marL="3023952" algn="l" defTabSz="755989"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 Placeholder 16"/>
          <p:cNvSpPr>
            <a:spLocks noGrp="1"/>
          </p:cNvSpPr>
          <p:nvPr>
            <p:ph type="body" sz="quarter" idx="13"/>
          </p:nvPr>
        </p:nvSpPr>
        <p:spPr>
          <a:xfrm>
            <a:off x="5274918" y="7369303"/>
            <a:ext cx="2284757" cy="493468"/>
          </a:xfrm>
        </p:spPr>
        <p:txBody>
          <a:bodyPr/>
          <a:lstStyle/>
          <a:p>
            <a:r>
              <a:rPr lang="en-US" dirty="0"/>
              <a:t>Bane NOR</a:t>
            </a:r>
          </a:p>
        </p:txBody>
      </p:sp>
      <p:sp>
        <p:nvSpPr>
          <p:cNvPr id="18" name="Text Placeholder 17"/>
          <p:cNvSpPr>
            <a:spLocks noGrp="1"/>
          </p:cNvSpPr>
          <p:nvPr>
            <p:ph type="body" sz="quarter" idx="14"/>
          </p:nvPr>
        </p:nvSpPr>
        <p:spPr>
          <a:xfrm>
            <a:off x="5274918" y="8193927"/>
            <a:ext cx="2011680" cy="493468"/>
          </a:xfrm>
        </p:spPr>
        <p:txBody>
          <a:bodyPr/>
          <a:lstStyle/>
          <a:p>
            <a:r>
              <a:rPr lang="en-US" dirty="0"/>
              <a:t>Bane NOR</a:t>
            </a:r>
          </a:p>
        </p:txBody>
      </p:sp>
      <p:sp>
        <p:nvSpPr>
          <p:cNvPr id="20" name="Text Placeholder 19"/>
          <p:cNvSpPr>
            <a:spLocks noGrp="1"/>
          </p:cNvSpPr>
          <p:nvPr>
            <p:ph type="body" sz="quarter" idx="16"/>
          </p:nvPr>
        </p:nvSpPr>
        <p:spPr>
          <a:xfrm>
            <a:off x="5274918" y="6564389"/>
            <a:ext cx="2011680" cy="493468"/>
          </a:xfrm>
        </p:spPr>
        <p:txBody>
          <a:bodyPr/>
          <a:lstStyle/>
          <a:p>
            <a:r>
              <a:rPr lang="en-US" dirty="0" err="1"/>
              <a:t>Jernbane</a:t>
            </a:r>
            <a:endParaRPr lang="en-US" dirty="0"/>
          </a:p>
        </p:txBody>
      </p:sp>
      <p:sp>
        <p:nvSpPr>
          <p:cNvPr id="23" name="Text Placeholder 22"/>
          <p:cNvSpPr>
            <a:spLocks noGrp="1"/>
          </p:cNvSpPr>
          <p:nvPr>
            <p:ph type="body" sz="quarter" idx="22"/>
          </p:nvPr>
        </p:nvSpPr>
        <p:spPr/>
        <p:txBody>
          <a:bodyPr/>
          <a:lstStyle/>
          <a:p>
            <a:r>
              <a:rPr lang="en-US" dirty="0"/>
              <a:t>Keller Grundbau </a:t>
            </a:r>
          </a:p>
        </p:txBody>
      </p:sp>
      <p:sp>
        <p:nvSpPr>
          <p:cNvPr id="24" name="Text Placeholder 23"/>
          <p:cNvSpPr>
            <a:spLocks noGrp="1"/>
          </p:cNvSpPr>
          <p:nvPr>
            <p:ph type="body" sz="quarter" idx="26"/>
          </p:nvPr>
        </p:nvSpPr>
        <p:spPr/>
        <p:txBody>
          <a:bodyPr/>
          <a:lstStyle/>
          <a:p>
            <a:r>
              <a:rPr lang="en-US" dirty="0"/>
              <a:t>Over 50 mill NOK</a:t>
            </a:r>
          </a:p>
        </p:txBody>
      </p:sp>
      <p:sp>
        <p:nvSpPr>
          <p:cNvPr id="25" name="Text Placeholder 24"/>
          <p:cNvSpPr>
            <a:spLocks noGrp="1"/>
          </p:cNvSpPr>
          <p:nvPr>
            <p:ph type="body" sz="quarter" idx="27"/>
          </p:nvPr>
        </p:nvSpPr>
        <p:spPr>
          <a:xfrm>
            <a:off x="170896" y="6000578"/>
            <a:ext cx="4932000" cy="3600000"/>
          </a:xfrm>
        </p:spPr>
        <p:txBody>
          <a:bodyPr/>
          <a:lstStyle/>
          <a:p>
            <a:pPr>
              <a:lnSpc>
                <a:spcPct val="100000"/>
              </a:lnSpc>
            </a:pPr>
            <a:r>
              <a:rPr lang="nb-NO" sz="1200" dirty="0"/>
              <a:t>P</a:t>
            </a:r>
            <a:r>
              <a:rPr lang="en-US" sz="1200" dirty="0" err="1"/>
              <a:t>rosjektet</a:t>
            </a:r>
            <a:br>
              <a:rPr lang="en-US" sz="1200" dirty="0"/>
            </a:br>
            <a:r>
              <a:rPr lang="en-US" sz="1000" b="0" dirty="0" err="1">
                <a:solidFill>
                  <a:schemeClr val="tx1"/>
                </a:solidFill>
                <a:latin typeface="+mn-lt"/>
              </a:rPr>
              <a:t>Follobanen-prosjektet</a:t>
            </a:r>
            <a:r>
              <a:rPr lang="en-US" sz="1000" b="0" dirty="0">
                <a:solidFill>
                  <a:schemeClr val="tx1"/>
                </a:solidFill>
                <a:latin typeface="+mn-lt"/>
              </a:rPr>
              <a:t> </a:t>
            </a:r>
            <a:r>
              <a:rPr lang="en-US" sz="1000" b="0" dirty="0" err="1">
                <a:solidFill>
                  <a:schemeClr val="tx1"/>
                </a:solidFill>
                <a:latin typeface="+mn-lt"/>
              </a:rPr>
              <a:t>er</a:t>
            </a:r>
            <a:r>
              <a:rPr lang="en-US" sz="1000" b="0" dirty="0">
                <a:solidFill>
                  <a:schemeClr val="tx1"/>
                </a:solidFill>
                <a:latin typeface="+mn-lt"/>
              </a:rPr>
              <a:t> </a:t>
            </a:r>
            <a:r>
              <a:rPr lang="en-US" sz="1000" b="0" dirty="0" err="1">
                <a:solidFill>
                  <a:schemeClr val="tx1"/>
                </a:solidFill>
                <a:latin typeface="+mn-lt"/>
              </a:rPr>
              <a:t>i</a:t>
            </a:r>
            <a:r>
              <a:rPr lang="en-US" sz="1000" b="0" dirty="0">
                <a:solidFill>
                  <a:schemeClr val="tx1"/>
                </a:solidFill>
                <a:latin typeface="+mn-lt"/>
              </a:rPr>
              <a:t> </a:t>
            </a:r>
            <a:r>
              <a:rPr lang="en-US" sz="1000" b="0" dirty="0" err="1">
                <a:solidFill>
                  <a:schemeClr val="tx1"/>
                </a:solidFill>
                <a:latin typeface="+mn-lt"/>
              </a:rPr>
              <a:t>dag</a:t>
            </a:r>
            <a:r>
              <a:rPr lang="en-US" sz="1000" b="0" dirty="0">
                <a:solidFill>
                  <a:schemeClr val="tx1"/>
                </a:solidFill>
                <a:latin typeface="+mn-lt"/>
              </a:rPr>
              <a:t> det </a:t>
            </a:r>
            <a:r>
              <a:rPr lang="en-US" sz="1000" b="0" dirty="0" err="1">
                <a:solidFill>
                  <a:schemeClr val="tx1"/>
                </a:solidFill>
                <a:latin typeface="+mn-lt"/>
              </a:rPr>
              <a:t>største</a:t>
            </a:r>
            <a:r>
              <a:rPr lang="en-US" sz="1000" b="0" dirty="0">
                <a:solidFill>
                  <a:schemeClr val="tx1"/>
                </a:solidFill>
                <a:latin typeface="+mn-lt"/>
              </a:rPr>
              <a:t> </a:t>
            </a:r>
            <a:r>
              <a:rPr lang="en-US" sz="1000" b="0" dirty="0" err="1">
                <a:solidFill>
                  <a:schemeClr val="tx1"/>
                </a:solidFill>
                <a:latin typeface="+mn-lt"/>
              </a:rPr>
              <a:t>infrastrukturprosjektet</a:t>
            </a:r>
            <a:r>
              <a:rPr lang="en-US" sz="1000" b="0" dirty="0">
                <a:solidFill>
                  <a:schemeClr val="tx1"/>
                </a:solidFill>
                <a:latin typeface="+mn-lt"/>
              </a:rPr>
              <a:t> </a:t>
            </a:r>
            <a:r>
              <a:rPr lang="en-US" sz="1000" b="0" dirty="0" err="1">
                <a:solidFill>
                  <a:schemeClr val="tx1"/>
                </a:solidFill>
                <a:latin typeface="+mn-lt"/>
              </a:rPr>
              <a:t>i</a:t>
            </a:r>
            <a:r>
              <a:rPr lang="en-US" sz="1000" b="0" dirty="0">
                <a:solidFill>
                  <a:schemeClr val="tx1"/>
                </a:solidFill>
                <a:latin typeface="+mn-lt"/>
              </a:rPr>
              <a:t> Norge. </a:t>
            </a:r>
            <a:r>
              <a:rPr lang="en-US" sz="1000" b="0" dirty="0" err="1">
                <a:solidFill>
                  <a:schemeClr val="tx1"/>
                </a:solidFill>
                <a:latin typeface="+mn-lt"/>
              </a:rPr>
              <a:t>Prosjektet</a:t>
            </a:r>
            <a:r>
              <a:rPr lang="en-US" sz="1000" b="0" dirty="0">
                <a:solidFill>
                  <a:schemeClr val="tx1"/>
                </a:solidFill>
                <a:latin typeface="+mn-lt"/>
              </a:rPr>
              <a:t> </a:t>
            </a:r>
            <a:r>
              <a:rPr lang="en-US" sz="1000" b="0" dirty="0" err="1">
                <a:solidFill>
                  <a:schemeClr val="tx1"/>
                </a:solidFill>
                <a:latin typeface="+mn-lt"/>
              </a:rPr>
              <a:t>inkluderer</a:t>
            </a:r>
            <a:r>
              <a:rPr lang="en-US" sz="1000" b="0" dirty="0">
                <a:solidFill>
                  <a:schemeClr val="tx1"/>
                </a:solidFill>
                <a:latin typeface="+mn-lt"/>
              </a:rPr>
              <a:t> 22 km </a:t>
            </a:r>
            <a:r>
              <a:rPr lang="en-US" sz="1000" b="0" dirty="0" err="1">
                <a:solidFill>
                  <a:schemeClr val="tx1"/>
                </a:solidFill>
                <a:latin typeface="+mn-lt"/>
              </a:rPr>
              <a:t>ny</a:t>
            </a:r>
            <a:r>
              <a:rPr lang="en-US" sz="1000" b="0" dirty="0">
                <a:solidFill>
                  <a:schemeClr val="tx1"/>
                </a:solidFill>
                <a:latin typeface="+mn-lt"/>
              </a:rPr>
              <a:t> </a:t>
            </a:r>
            <a:r>
              <a:rPr lang="en-US" sz="1000" b="0" dirty="0" err="1">
                <a:solidFill>
                  <a:schemeClr val="tx1"/>
                </a:solidFill>
                <a:latin typeface="+mn-lt"/>
              </a:rPr>
              <a:t>jernbane</a:t>
            </a:r>
            <a:r>
              <a:rPr lang="en-US" sz="1000" b="0" dirty="0">
                <a:solidFill>
                  <a:schemeClr val="tx1"/>
                </a:solidFill>
                <a:latin typeface="+mn-lt"/>
              </a:rPr>
              <a:t> </a:t>
            </a:r>
            <a:r>
              <a:rPr lang="en-US" sz="1000" b="0" dirty="0" err="1">
                <a:solidFill>
                  <a:schemeClr val="tx1"/>
                </a:solidFill>
                <a:latin typeface="+mn-lt"/>
              </a:rPr>
              <a:t>fra</a:t>
            </a:r>
            <a:r>
              <a:rPr lang="en-US" sz="1000" b="0" dirty="0">
                <a:solidFill>
                  <a:schemeClr val="tx1"/>
                </a:solidFill>
                <a:latin typeface="+mn-lt"/>
              </a:rPr>
              <a:t> Oslo </a:t>
            </a:r>
            <a:r>
              <a:rPr lang="en-US" sz="1000" b="0" dirty="0" err="1">
                <a:solidFill>
                  <a:schemeClr val="tx1"/>
                </a:solidFill>
                <a:latin typeface="+mn-lt"/>
              </a:rPr>
              <a:t>til</a:t>
            </a:r>
            <a:r>
              <a:rPr lang="en-US" sz="1000" b="0" dirty="0">
                <a:solidFill>
                  <a:schemeClr val="tx1"/>
                </a:solidFill>
                <a:latin typeface="+mn-lt"/>
              </a:rPr>
              <a:t> Ski. </a:t>
            </a:r>
            <a:r>
              <a:rPr lang="en-US" sz="1000" b="0" dirty="0" err="1">
                <a:solidFill>
                  <a:schemeClr val="tx1"/>
                </a:solidFill>
                <a:latin typeface="+mn-lt"/>
              </a:rPr>
              <a:t>Hoveddelen</a:t>
            </a:r>
            <a:r>
              <a:rPr lang="en-US" sz="1000" b="0" dirty="0">
                <a:solidFill>
                  <a:schemeClr val="tx1"/>
                </a:solidFill>
                <a:latin typeface="+mn-lt"/>
              </a:rPr>
              <a:t> av </a:t>
            </a:r>
            <a:r>
              <a:rPr lang="en-US" sz="1000" b="0" dirty="0" err="1">
                <a:solidFill>
                  <a:schemeClr val="tx1"/>
                </a:solidFill>
                <a:latin typeface="+mn-lt"/>
              </a:rPr>
              <a:t>arbeidene</a:t>
            </a:r>
            <a:r>
              <a:rPr lang="en-US" sz="1000" b="0" dirty="0">
                <a:solidFill>
                  <a:schemeClr val="tx1"/>
                </a:solidFill>
                <a:latin typeface="+mn-lt"/>
              </a:rPr>
              <a:t> var </a:t>
            </a:r>
            <a:r>
              <a:rPr lang="en-US" sz="1000" b="0" dirty="0" err="1">
                <a:solidFill>
                  <a:schemeClr val="tx1"/>
                </a:solidFill>
                <a:latin typeface="+mn-lt"/>
              </a:rPr>
              <a:t>bygging</a:t>
            </a:r>
            <a:r>
              <a:rPr lang="en-US" sz="1000" b="0" dirty="0">
                <a:solidFill>
                  <a:schemeClr val="tx1"/>
                </a:solidFill>
                <a:latin typeface="+mn-lt"/>
              </a:rPr>
              <a:t> av </a:t>
            </a:r>
            <a:r>
              <a:rPr lang="en-US" sz="1000" b="0" dirty="0" err="1">
                <a:solidFill>
                  <a:schemeClr val="tx1"/>
                </a:solidFill>
                <a:latin typeface="+mn-lt"/>
              </a:rPr>
              <a:t>en</a:t>
            </a:r>
            <a:r>
              <a:rPr lang="en-US" sz="1000" b="0" dirty="0">
                <a:solidFill>
                  <a:schemeClr val="tx1"/>
                </a:solidFill>
                <a:latin typeface="+mn-lt"/>
              </a:rPr>
              <a:t> portal </a:t>
            </a:r>
            <a:r>
              <a:rPr lang="en-US" sz="1000" b="0" dirty="0" err="1">
                <a:solidFill>
                  <a:schemeClr val="tx1"/>
                </a:solidFill>
                <a:latin typeface="+mn-lt"/>
              </a:rPr>
              <a:t>fra</a:t>
            </a:r>
            <a:r>
              <a:rPr lang="en-US" sz="1000" b="0" dirty="0">
                <a:solidFill>
                  <a:schemeClr val="tx1"/>
                </a:solidFill>
                <a:latin typeface="+mn-lt"/>
              </a:rPr>
              <a:t> </a:t>
            </a:r>
            <a:r>
              <a:rPr lang="en-US" sz="1000" b="0" dirty="0" err="1">
                <a:solidFill>
                  <a:schemeClr val="tx1"/>
                </a:solidFill>
                <a:latin typeface="+mn-lt"/>
              </a:rPr>
              <a:t>overgangssonen</a:t>
            </a:r>
            <a:r>
              <a:rPr lang="en-US" sz="1000" b="0" dirty="0">
                <a:solidFill>
                  <a:schemeClr val="tx1"/>
                </a:solidFill>
                <a:latin typeface="+mn-lt"/>
              </a:rPr>
              <a:t> </a:t>
            </a:r>
            <a:r>
              <a:rPr lang="en-US" sz="1000" b="0" dirty="0" err="1">
                <a:solidFill>
                  <a:schemeClr val="tx1"/>
                </a:solidFill>
                <a:latin typeface="+mn-lt"/>
              </a:rPr>
              <a:t>fra</a:t>
            </a:r>
            <a:r>
              <a:rPr lang="en-US" sz="1000" b="0" dirty="0">
                <a:solidFill>
                  <a:schemeClr val="tx1"/>
                </a:solidFill>
                <a:latin typeface="+mn-lt"/>
              </a:rPr>
              <a:t> ‘Drill and Blast’ </a:t>
            </a:r>
            <a:r>
              <a:rPr lang="en-US" sz="1000" b="0" dirty="0" err="1">
                <a:solidFill>
                  <a:schemeClr val="tx1"/>
                </a:solidFill>
                <a:latin typeface="+mn-lt"/>
              </a:rPr>
              <a:t>til</a:t>
            </a:r>
            <a:r>
              <a:rPr lang="en-US" sz="1000" b="0" dirty="0">
                <a:solidFill>
                  <a:schemeClr val="tx1"/>
                </a:solidFill>
                <a:latin typeface="+mn-lt"/>
              </a:rPr>
              <a:t> ‘Cut and Cover’-</a:t>
            </a:r>
            <a:r>
              <a:rPr lang="en-US" sz="1000" b="0" dirty="0" err="1">
                <a:solidFill>
                  <a:schemeClr val="tx1"/>
                </a:solidFill>
                <a:latin typeface="+mn-lt"/>
              </a:rPr>
              <a:t>tunnelen</a:t>
            </a:r>
            <a:r>
              <a:rPr lang="en-US" sz="1000" b="0" dirty="0">
                <a:solidFill>
                  <a:schemeClr val="tx1"/>
                </a:solidFill>
                <a:latin typeface="+mn-lt"/>
              </a:rPr>
              <a:t> </a:t>
            </a:r>
            <a:r>
              <a:rPr lang="en-US" sz="1000" b="0" dirty="0" err="1">
                <a:solidFill>
                  <a:schemeClr val="tx1"/>
                </a:solidFill>
                <a:latin typeface="+mn-lt"/>
              </a:rPr>
              <a:t>til</a:t>
            </a:r>
            <a:r>
              <a:rPr lang="en-US" sz="1000" b="0" dirty="0">
                <a:solidFill>
                  <a:schemeClr val="tx1"/>
                </a:solidFill>
                <a:latin typeface="+mn-lt"/>
              </a:rPr>
              <a:t> Oslo S.</a:t>
            </a:r>
            <a:br>
              <a:rPr lang="en-US" sz="1000" b="0" dirty="0">
                <a:solidFill>
                  <a:schemeClr val="tx1"/>
                </a:solidFill>
                <a:latin typeface="+mn-lt"/>
              </a:rPr>
            </a:br>
            <a:endParaRPr lang="en-US" sz="1000" b="0" dirty="0">
              <a:solidFill>
                <a:schemeClr val="tx1"/>
              </a:solidFill>
              <a:latin typeface="+mn-lt"/>
            </a:endParaRPr>
          </a:p>
          <a:p>
            <a:pPr>
              <a:lnSpc>
                <a:spcPct val="100000"/>
              </a:lnSpc>
            </a:pPr>
            <a:r>
              <a:rPr lang="nb-NO" sz="1200" dirty="0">
                <a:solidFill>
                  <a:schemeClr val="accent1"/>
                </a:solidFill>
              </a:rPr>
              <a:t>U</a:t>
            </a:r>
            <a:r>
              <a:rPr lang="en-US" sz="1200" dirty="0" err="1">
                <a:solidFill>
                  <a:schemeClr val="accent1"/>
                </a:solidFill>
              </a:rPr>
              <a:t>tfordringen</a:t>
            </a:r>
            <a:br>
              <a:rPr lang="en-US" sz="1200" dirty="0">
                <a:solidFill>
                  <a:schemeClr val="accent1"/>
                </a:solidFill>
              </a:rPr>
            </a:br>
            <a:r>
              <a:rPr lang="nb-NO" sz="1000" b="0" dirty="0">
                <a:solidFill>
                  <a:schemeClr val="tx1"/>
                </a:solidFill>
                <a:latin typeface="+mn-lt"/>
              </a:rPr>
              <a:t>Flere stadier av utførelse  med parallelle aktiviteter som </a:t>
            </a:r>
            <a:r>
              <a:rPr lang="nb-NO" sz="1000" b="0" dirty="0" err="1">
                <a:solidFill>
                  <a:schemeClr val="tx1"/>
                </a:solidFill>
                <a:latin typeface="+mn-lt"/>
              </a:rPr>
              <a:t>jetpeling</a:t>
            </a:r>
            <a:r>
              <a:rPr lang="nb-NO" sz="1000" b="0" dirty="0">
                <a:solidFill>
                  <a:schemeClr val="tx1"/>
                </a:solidFill>
                <a:latin typeface="+mn-lt"/>
              </a:rPr>
              <a:t>, injeksjoner og ankring. Plassmangel på grunn av </a:t>
            </a:r>
            <a:r>
              <a:rPr lang="nb-NO" sz="1000" b="0" dirty="0" err="1">
                <a:solidFill>
                  <a:schemeClr val="tx1"/>
                </a:solidFill>
                <a:latin typeface="+mn-lt"/>
              </a:rPr>
              <a:t>byomgivelser</a:t>
            </a:r>
            <a:r>
              <a:rPr lang="nb-NO" sz="1000" b="0" dirty="0">
                <a:solidFill>
                  <a:schemeClr val="tx1"/>
                </a:solidFill>
                <a:latin typeface="+mn-lt"/>
              </a:rPr>
              <a:t> og nærliggende trafikkerte veier og jernbane.</a:t>
            </a:r>
            <a:br>
              <a:rPr lang="nb-NO" sz="1000" b="0" dirty="0">
                <a:solidFill>
                  <a:schemeClr val="tx1"/>
                </a:solidFill>
                <a:latin typeface="+mn-lt"/>
              </a:rPr>
            </a:br>
            <a:endParaRPr lang="nb-NO" sz="1000" b="0" dirty="0">
              <a:solidFill>
                <a:schemeClr val="tx1"/>
              </a:solidFill>
              <a:latin typeface="+mn-lt"/>
            </a:endParaRPr>
          </a:p>
          <a:p>
            <a:pPr>
              <a:lnSpc>
                <a:spcPct val="100000"/>
              </a:lnSpc>
            </a:pPr>
            <a:r>
              <a:rPr lang="nb-NO" sz="1200" dirty="0">
                <a:solidFill>
                  <a:schemeClr val="accent1"/>
                </a:solidFill>
              </a:rPr>
              <a:t>L</a:t>
            </a:r>
            <a:r>
              <a:rPr lang="en-US" sz="1200" dirty="0" err="1">
                <a:solidFill>
                  <a:schemeClr val="accent1"/>
                </a:solidFill>
              </a:rPr>
              <a:t>øsningen</a:t>
            </a:r>
            <a:br>
              <a:rPr lang="en-US" sz="1200" dirty="0"/>
            </a:br>
            <a:r>
              <a:rPr lang="nb-NO" sz="1000" b="0" dirty="0">
                <a:solidFill>
                  <a:schemeClr val="tx1"/>
                </a:solidFill>
                <a:latin typeface="+mn-lt"/>
              </a:rPr>
              <a:t>Med sin store fundamenteringsportefølje har Keller vært i stand til å hjelpe kunden med flere ulike tekniske løsninger når endringer har blitt nødvendig. Dette har eliminert eventuelt tidstap for kunden. På grunn av de vanskelige grunnforholdene ble det benyttet mange ulike typer maskiner og boreteknikker for å sikre stabilisering av grunnforholdene, med blant annet </a:t>
            </a:r>
            <a:r>
              <a:rPr lang="nb-NO" sz="1000" b="0" dirty="0" err="1">
                <a:solidFill>
                  <a:schemeClr val="tx1"/>
                </a:solidFill>
                <a:latin typeface="+mn-lt"/>
              </a:rPr>
              <a:t>kvikkleire</a:t>
            </a:r>
            <a:r>
              <a:rPr lang="nb-NO" sz="1000" b="0" dirty="0">
                <a:solidFill>
                  <a:schemeClr val="tx1"/>
                </a:solidFill>
                <a:latin typeface="+mn-lt"/>
              </a:rPr>
              <a:t>, før utgravningsnivået på 12 m ble nådd. Keller utførte forsterkede </a:t>
            </a:r>
            <a:r>
              <a:rPr lang="nb-NO" sz="1000" b="0" dirty="0" err="1">
                <a:solidFill>
                  <a:schemeClr val="tx1"/>
                </a:solidFill>
                <a:latin typeface="+mn-lt"/>
              </a:rPr>
              <a:t>jetpeler</a:t>
            </a:r>
            <a:r>
              <a:rPr lang="nb-NO" sz="1000" b="0" dirty="0">
                <a:solidFill>
                  <a:schemeClr val="tx1"/>
                </a:solidFill>
                <a:latin typeface="+mn-lt"/>
              </a:rPr>
              <a:t> med lissestag mellom, sprøytebetong, glassfiberankere og fjellbolter.</a:t>
            </a:r>
            <a:endParaRPr lang="en-US" sz="1000" b="0" dirty="0">
              <a:solidFill>
                <a:schemeClr val="tx1"/>
              </a:solidFill>
              <a:latin typeface="+mn-lt"/>
            </a:endParaRPr>
          </a:p>
        </p:txBody>
      </p:sp>
      <p:sp>
        <p:nvSpPr>
          <p:cNvPr id="26" name="Text Placeholder 25"/>
          <p:cNvSpPr>
            <a:spLocks noGrp="1"/>
          </p:cNvSpPr>
          <p:nvPr>
            <p:ph type="body" sz="quarter" idx="28"/>
          </p:nvPr>
        </p:nvSpPr>
        <p:spPr/>
        <p:txBody>
          <a:bodyPr/>
          <a:lstStyle/>
          <a:p>
            <a:r>
              <a:rPr lang="sv-SE" dirty="0" err="1"/>
              <a:t>Jetpeling</a:t>
            </a:r>
            <a:endParaRPr lang="sv-SE" dirty="0"/>
          </a:p>
          <a:p>
            <a:r>
              <a:rPr lang="sv-SE" dirty="0" err="1"/>
              <a:t>Injeksjon</a:t>
            </a:r>
            <a:endParaRPr lang="sv-SE" dirty="0"/>
          </a:p>
          <a:p>
            <a:r>
              <a:rPr lang="sv-SE" dirty="0"/>
              <a:t>Ankere-glassfiber ankere</a:t>
            </a:r>
          </a:p>
          <a:p>
            <a:endParaRPr lang="sv-SE" dirty="0"/>
          </a:p>
          <a:p>
            <a:endParaRPr lang="en-US" dirty="0"/>
          </a:p>
        </p:txBody>
      </p:sp>
      <p:sp>
        <p:nvSpPr>
          <p:cNvPr id="21" name="Text Placeholder 20"/>
          <p:cNvSpPr>
            <a:spLocks noGrp="1"/>
          </p:cNvSpPr>
          <p:nvPr>
            <p:ph type="body" sz="quarter" idx="20"/>
          </p:nvPr>
        </p:nvSpPr>
        <p:spPr>
          <a:xfrm>
            <a:off x="314896" y="4967999"/>
            <a:ext cx="4788000" cy="912101"/>
          </a:xfrm>
        </p:spPr>
        <p:txBody>
          <a:bodyPr/>
          <a:lstStyle/>
          <a:p>
            <a:pPr>
              <a:lnSpc>
                <a:spcPct val="150000"/>
              </a:lnSpc>
            </a:pPr>
            <a:r>
              <a:rPr lang="en-US" dirty="0"/>
              <a:t>I </a:t>
            </a:r>
            <a:r>
              <a:rPr lang="en-US" dirty="0" err="1"/>
              <a:t>prosjektet</a:t>
            </a:r>
            <a:r>
              <a:rPr lang="en-US" dirty="0"/>
              <a:t> </a:t>
            </a:r>
            <a:r>
              <a:rPr lang="en-US" dirty="0" err="1"/>
              <a:t>installerte</a:t>
            </a:r>
            <a:r>
              <a:rPr lang="en-US" dirty="0"/>
              <a:t> Keller </a:t>
            </a:r>
            <a:r>
              <a:rPr lang="en-US" dirty="0" err="1"/>
              <a:t>rundt</a:t>
            </a:r>
            <a:r>
              <a:rPr lang="en-US" dirty="0"/>
              <a:t> 1 000 </a:t>
            </a:r>
            <a:r>
              <a:rPr lang="en-US" dirty="0" err="1"/>
              <a:t>stk</a:t>
            </a:r>
            <a:r>
              <a:rPr lang="en-US" dirty="0"/>
              <a:t> </a:t>
            </a:r>
            <a:r>
              <a:rPr lang="en-US" dirty="0" err="1"/>
              <a:t>jetpeler</a:t>
            </a:r>
            <a:endParaRPr lang="en-US" sz="900" dirty="0"/>
          </a:p>
          <a:p>
            <a:pPr>
              <a:lnSpc>
                <a:spcPct val="150000"/>
              </a:lnSpc>
            </a:pPr>
            <a:r>
              <a:rPr lang="en-US" dirty="0"/>
              <a:t>Over 900 m med </a:t>
            </a:r>
            <a:r>
              <a:rPr lang="en-US" dirty="0" err="1"/>
              <a:t>injeksjoner</a:t>
            </a:r>
            <a:r>
              <a:rPr lang="en-US" dirty="0"/>
              <a:t> </a:t>
            </a:r>
            <a:r>
              <a:rPr lang="en-US" dirty="0" err="1"/>
              <a:t>i</a:t>
            </a:r>
            <a:r>
              <a:rPr lang="en-US" dirty="0"/>
              <a:t> </a:t>
            </a:r>
            <a:r>
              <a:rPr lang="en-US" dirty="0" err="1"/>
              <a:t>Ekebergfjellet</a:t>
            </a:r>
            <a:endParaRPr lang="en-US" sz="900" dirty="0"/>
          </a:p>
          <a:p>
            <a:pPr>
              <a:lnSpc>
                <a:spcPct val="150000"/>
              </a:lnSpc>
            </a:pPr>
            <a:r>
              <a:rPr lang="en-US" dirty="0" err="1"/>
              <a:t>Sanntidsovervåking</a:t>
            </a:r>
            <a:r>
              <a:rPr lang="en-US" dirty="0"/>
              <a:t> av </a:t>
            </a:r>
            <a:r>
              <a:rPr lang="en-US" dirty="0" err="1"/>
              <a:t>kvikkleiren</a:t>
            </a:r>
            <a:endParaRPr lang="en-US" dirty="0"/>
          </a:p>
        </p:txBody>
      </p:sp>
      <p:sp>
        <p:nvSpPr>
          <p:cNvPr id="32" name="Text Placeholder 18"/>
          <p:cNvSpPr>
            <a:spLocks noGrp="1"/>
          </p:cNvSpPr>
          <p:nvPr>
            <p:ph type="body" sz="quarter" idx="15"/>
          </p:nvPr>
        </p:nvSpPr>
        <p:spPr>
          <a:xfrm>
            <a:off x="5274918" y="4741920"/>
            <a:ext cx="2011680" cy="226079"/>
          </a:xfrm>
          <a:solidFill>
            <a:schemeClr val="accent1"/>
          </a:solidFill>
        </p:spPr>
        <p:txBody>
          <a:bodyPr/>
          <a:lstStyle/>
          <a:p>
            <a:r>
              <a:rPr lang="en-US" dirty="0" err="1">
                <a:solidFill>
                  <a:schemeClr val="accent2"/>
                </a:solidFill>
              </a:rPr>
              <a:t>Anvendelse</a:t>
            </a:r>
            <a:endParaRPr lang="en-US" dirty="0">
              <a:solidFill>
                <a:schemeClr val="accent2"/>
              </a:solidFill>
            </a:endParaRPr>
          </a:p>
          <a:p>
            <a:endParaRPr lang="en-US" dirty="0"/>
          </a:p>
        </p:txBody>
      </p:sp>
      <p:sp>
        <p:nvSpPr>
          <p:cNvPr id="33" name="Text Placeholder 18"/>
          <p:cNvSpPr>
            <a:spLocks noGrp="1"/>
          </p:cNvSpPr>
          <p:nvPr>
            <p:ph type="body" sz="quarter" idx="15"/>
          </p:nvPr>
        </p:nvSpPr>
        <p:spPr>
          <a:xfrm>
            <a:off x="5274918" y="5537007"/>
            <a:ext cx="2011680" cy="226079"/>
          </a:xfrm>
          <a:solidFill>
            <a:schemeClr val="accent1"/>
          </a:solidFill>
        </p:spPr>
        <p:txBody>
          <a:bodyPr/>
          <a:lstStyle/>
          <a:p>
            <a:r>
              <a:rPr lang="en-US" dirty="0" err="1">
                <a:solidFill>
                  <a:schemeClr val="accent2"/>
                </a:solidFill>
              </a:rPr>
              <a:t>Metode</a:t>
            </a:r>
            <a:endParaRPr lang="en-US" dirty="0">
              <a:solidFill>
                <a:schemeClr val="accent2"/>
              </a:solidFill>
            </a:endParaRPr>
          </a:p>
          <a:p>
            <a:endParaRPr lang="en-US" dirty="0"/>
          </a:p>
        </p:txBody>
      </p:sp>
      <p:sp>
        <p:nvSpPr>
          <p:cNvPr id="34" name="Text Placeholder 18"/>
          <p:cNvSpPr>
            <a:spLocks noGrp="1"/>
          </p:cNvSpPr>
          <p:nvPr>
            <p:ph type="body" sz="quarter" idx="15"/>
          </p:nvPr>
        </p:nvSpPr>
        <p:spPr>
          <a:xfrm>
            <a:off x="5274918" y="6346026"/>
            <a:ext cx="2011680" cy="226079"/>
          </a:xfrm>
          <a:solidFill>
            <a:schemeClr val="accent1"/>
          </a:solidFill>
        </p:spPr>
        <p:txBody>
          <a:bodyPr/>
          <a:lstStyle/>
          <a:p>
            <a:r>
              <a:rPr lang="en-US" dirty="0">
                <a:solidFill>
                  <a:schemeClr val="accent2"/>
                </a:solidFill>
              </a:rPr>
              <a:t>Marked</a:t>
            </a:r>
          </a:p>
        </p:txBody>
      </p:sp>
      <p:sp>
        <p:nvSpPr>
          <p:cNvPr id="35" name="Text Placeholder 18"/>
          <p:cNvSpPr>
            <a:spLocks noGrp="1"/>
          </p:cNvSpPr>
          <p:nvPr>
            <p:ph type="body" sz="quarter" idx="15"/>
          </p:nvPr>
        </p:nvSpPr>
        <p:spPr>
          <a:xfrm>
            <a:off x="5274918" y="7136591"/>
            <a:ext cx="2011680" cy="226079"/>
          </a:xfrm>
          <a:solidFill>
            <a:schemeClr val="accent1"/>
          </a:solidFill>
        </p:spPr>
        <p:txBody>
          <a:bodyPr/>
          <a:lstStyle/>
          <a:p>
            <a:r>
              <a:rPr lang="en-US" dirty="0">
                <a:solidFill>
                  <a:schemeClr val="accent2"/>
                </a:solidFill>
              </a:rPr>
              <a:t>Kunde</a:t>
            </a:r>
          </a:p>
          <a:p>
            <a:endParaRPr lang="en-US" dirty="0"/>
          </a:p>
        </p:txBody>
      </p:sp>
      <p:sp>
        <p:nvSpPr>
          <p:cNvPr id="36" name="Text Placeholder 18"/>
          <p:cNvSpPr>
            <a:spLocks noGrp="1"/>
          </p:cNvSpPr>
          <p:nvPr>
            <p:ph type="body" sz="quarter" idx="15"/>
          </p:nvPr>
        </p:nvSpPr>
        <p:spPr>
          <a:xfrm>
            <a:off x="5274918" y="7983708"/>
            <a:ext cx="2011680" cy="226079"/>
          </a:xfrm>
          <a:solidFill>
            <a:schemeClr val="accent1"/>
          </a:solidFill>
        </p:spPr>
        <p:txBody>
          <a:bodyPr/>
          <a:lstStyle/>
          <a:p>
            <a:r>
              <a:rPr lang="en-US" dirty="0" err="1">
                <a:solidFill>
                  <a:schemeClr val="accent2"/>
                </a:solidFill>
              </a:rPr>
              <a:t>Hovedentreprenør</a:t>
            </a:r>
            <a:endParaRPr lang="en-US" dirty="0">
              <a:solidFill>
                <a:schemeClr val="accent2"/>
              </a:solidFill>
            </a:endParaRPr>
          </a:p>
          <a:p>
            <a:endParaRPr lang="en-US" dirty="0"/>
          </a:p>
        </p:txBody>
      </p:sp>
      <p:sp>
        <p:nvSpPr>
          <p:cNvPr id="37" name="Text Placeholder 18"/>
          <p:cNvSpPr>
            <a:spLocks noGrp="1"/>
          </p:cNvSpPr>
          <p:nvPr>
            <p:ph type="body" sz="quarter" idx="15"/>
          </p:nvPr>
        </p:nvSpPr>
        <p:spPr>
          <a:xfrm>
            <a:off x="5274918" y="8791600"/>
            <a:ext cx="2011680" cy="226079"/>
          </a:xfrm>
          <a:solidFill>
            <a:schemeClr val="accent1"/>
          </a:solidFill>
        </p:spPr>
        <p:txBody>
          <a:bodyPr/>
          <a:lstStyle/>
          <a:p>
            <a:r>
              <a:rPr lang="en-US" dirty="0" err="1">
                <a:solidFill>
                  <a:schemeClr val="accent2"/>
                </a:solidFill>
              </a:rPr>
              <a:t>Kontrakt</a:t>
            </a:r>
            <a:endParaRPr lang="en-US" dirty="0">
              <a:solidFill>
                <a:schemeClr val="accent2"/>
              </a:solidFill>
            </a:endParaRPr>
          </a:p>
          <a:p>
            <a:endParaRPr lang="en-US" dirty="0"/>
          </a:p>
        </p:txBody>
      </p:sp>
      <p:sp>
        <p:nvSpPr>
          <p:cNvPr id="5" name="Text Placeholder 4"/>
          <p:cNvSpPr>
            <a:spLocks noGrp="1"/>
          </p:cNvSpPr>
          <p:nvPr>
            <p:ph type="body" sz="quarter" idx="15"/>
          </p:nvPr>
        </p:nvSpPr>
        <p:spPr/>
        <p:txBody>
          <a:bodyPr/>
          <a:lstStyle/>
          <a:p>
            <a:r>
              <a:rPr lang="sv-SE" dirty="0" err="1"/>
              <a:t>Jetpeling</a:t>
            </a:r>
            <a:endParaRPr lang="sv-SE" dirty="0"/>
          </a:p>
          <a:p>
            <a:r>
              <a:rPr lang="sv-SE" dirty="0" err="1"/>
              <a:t>Injeksjon</a:t>
            </a:r>
            <a:endParaRPr lang="sv-SE" dirty="0"/>
          </a:p>
          <a:p>
            <a:r>
              <a:rPr lang="sv-SE" dirty="0"/>
              <a:t>Ankere-glassfiber ankere</a:t>
            </a:r>
          </a:p>
        </p:txBody>
      </p:sp>
      <p:sp>
        <p:nvSpPr>
          <p:cNvPr id="39" name="Text Placeholder 18"/>
          <p:cNvSpPr>
            <a:spLocks noGrp="1"/>
          </p:cNvSpPr>
          <p:nvPr>
            <p:ph type="body" sz="quarter" idx="15"/>
          </p:nvPr>
        </p:nvSpPr>
        <p:spPr>
          <a:xfrm>
            <a:off x="314896" y="4606191"/>
            <a:ext cx="2011680" cy="226079"/>
          </a:xfrm>
          <a:solidFill>
            <a:schemeClr val="accent2"/>
          </a:solidFill>
        </p:spPr>
        <p:txBody>
          <a:bodyPr/>
          <a:lstStyle/>
          <a:p>
            <a:r>
              <a:rPr lang="en-US" sz="1300" b="1" dirty="0" err="1">
                <a:solidFill>
                  <a:schemeClr val="accent1"/>
                </a:solidFill>
              </a:rPr>
              <a:t>Nøkkelinfo</a:t>
            </a:r>
            <a:endParaRPr lang="en-US" sz="1300" b="1" dirty="0">
              <a:solidFill>
                <a:schemeClr val="accent1"/>
              </a:solidFill>
            </a:endParaRPr>
          </a:p>
          <a:p>
            <a:endParaRPr lang="en-US" dirty="0"/>
          </a:p>
        </p:txBody>
      </p:sp>
      <p:sp>
        <p:nvSpPr>
          <p:cNvPr id="3" name="Title 2"/>
          <p:cNvSpPr>
            <a:spLocks noGrp="1"/>
          </p:cNvSpPr>
          <p:nvPr>
            <p:ph type="ctrTitle"/>
          </p:nvPr>
        </p:nvSpPr>
        <p:spPr/>
        <p:txBody>
          <a:bodyPr/>
          <a:lstStyle/>
          <a:p>
            <a:r>
              <a:rPr lang="sv-SE" dirty="0"/>
              <a:t>MOSSEVEIEN PORTAL</a:t>
            </a:r>
            <a:endParaRPr lang="en-US" dirty="0"/>
          </a:p>
        </p:txBody>
      </p:sp>
      <p:sp>
        <p:nvSpPr>
          <p:cNvPr id="22" name="Title 2"/>
          <p:cNvSpPr txBox="1">
            <a:spLocks/>
          </p:cNvSpPr>
          <p:nvPr/>
        </p:nvSpPr>
        <p:spPr>
          <a:xfrm>
            <a:off x="1836075" y="670826"/>
            <a:ext cx="5543762" cy="291418"/>
          </a:xfrm>
          <a:prstGeom prst="rect">
            <a:avLst/>
          </a:prstGeom>
        </p:spPr>
        <p:txBody>
          <a:bodyPr vert="horz" lIns="91440" tIns="45720" rIns="91440" bIns="45720" rtlCol="0" anchor="t">
            <a:noAutofit/>
          </a:bodyPr>
          <a:lstStyle>
            <a:lvl1pPr algn="r" defTabSz="755989" rtl="0" eaLnBrk="1" latinLnBrk="0" hangingPunct="1">
              <a:lnSpc>
                <a:spcPct val="90000"/>
              </a:lnSpc>
              <a:spcBef>
                <a:spcPct val="0"/>
              </a:spcBef>
              <a:buNone/>
              <a:defRPr sz="1800" b="1" kern="1200" cap="all" baseline="0">
                <a:solidFill>
                  <a:srgbClr val="002060"/>
                </a:solidFill>
                <a:latin typeface="Arial" panose="020B0604020202020204" pitchFamily="34" charset="0"/>
                <a:ea typeface="+mj-ea"/>
                <a:cs typeface="Arial" panose="020B0604020202020204" pitchFamily="34" charset="0"/>
              </a:defRPr>
            </a:lvl1pPr>
          </a:lstStyle>
          <a:p>
            <a:r>
              <a:rPr lang="en-US" sz="1400" b="0" dirty="0" err="1"/>
              <a:t>oslo</a:t>
            </a:r>
            <a:r>
              <a:rPr lang="en-US" sz="1400" b="0" dirty="0"/>
              <a:t>, </a:t>
            </a:r>
            <a:r>
              <a:rPr lang="en-US" sz="1400" b="0" dirty="0" err="1"/>
              <a:t>norway</a:t>
            </a:r>
            <a:endParaRPr lang="en-US" sz="1400" b="0" dirty="0"/>
          </a:p>
        </p:txBody>
      </p:sp>
      <p:sp>
        <p:nvSpPr>
          <p:cNvPr id="29" name="Text Placeholder 27"/>
          <p:cNvSpPr>
            <a:spLocks noGrp="1"/>
          </p:cNvSpPr>
          <p:nvPr>
            <p:ph type="body" sz="quarter" idx="33"/>
          </p:nvPr>
        </p:nvSpPr>
        <p:spPr>
          <a:xfrm>
            <a:off x="316799" y="9792000"/>
            <a:ext cx="1931101" cy="750532"/>
          </a:xfrm>
        </p:spPr>
        <p:txBody>
          <a:bodyPr numCol="1">
            <a:normAutofit/>
          </a:bodyPr>
          <a:lstStyle/>
          <a:p>
            <a:r>
              <a:rPr lang="sv-SE" sz="800" b="1" dirty="0" err="1"/>
              <a:t>Hovedentreprenørens</a:t>
            </a:r>
            <a:r>
              <a:rPr lang="sv-SE" sz="800" b="1" dirty="0"/>
              <a:t> </a:t>
            </a:r>
            <a:r>
              <a:rPr lang="sv-SE" sz="800" b="1" dirty="0" err="1"/>
              <a:t>prosjektleder</a:t>
            </a:r>
            <a:endParaRPr lang="sv-SE" sz="800" b="1" dirty="0"/>
          </a:p>
          <a:p>
            <a:r>
              <a:rPr lang="sv-SE" sz="800" dirty="0"/>
              <a:t>Anne Marie Syvertsen</a:t>
            </a:r>
            <a:br>
              <a:rPr lang="sv-SE" sz="800" b="1" dirty="0"/>
            </a:br>
            <a:br>
              <a:rPr lang="en-US" sz="800" dirty="0"/>
            </a:br>
            <a:r>
              <a:rPr lang="en-US" sz="800" dirty="0"/>
              <a:t>Anne.Marie.Syvertsen@banenor.no</a:t>
            </a:r>
            <a:endParaRPr lang="sv-SE" sz="800" dirty="0"/>
          </a:p>
        </p:txBody>
      </p:sp>
      <p:sp>
        <p:nvSpPr>
          <p:cNvPr id="30" name="Text Placeholder 27"/>
          <p:cNvSpPr txBox="1">
            <a:spLocks/>
          </p:cNvSpPr>
          <p:nvPr/>
        </p:nvSpPr>
        <p:spPr>
          <a:xfrm>
            <a:off x="2326576" y="9792000"/>
            <a:ext cx="1931101" cy="750532"/>
          </a:xfrm>
          <a:prstGeom prst="rect">
            <a:avLst/>
          </a:prstGeom>
        </p:spPr>
        <p:txBody>
          <a:bodyPr vert="horz" lIns="91440" tIns="45720" rIns="91440" bIns="45720" numCol="1" rtlCol="0">
            <a:normAutofit/>
          </a:bodyPr>
          <a:lstStyle>
            <a:lvl1pPr marL="0" indent="0" algn="l" defTabSz="755989" rtl="0" eaLnBrk="1" latinLnBrk="0" hangingPunct="1">
              <a:lnSpc>
                <a:spcPct val="90000"/>
              </a:lnSpc>
              <a:spcBef>
                <a:spcPts val="827"/>
              </a:spcBef>
              <a:buFont typeface="Arial" panose="020B0604020202020204" pitchFamily="34" charset="0"/>
              <a:buNone/>
              <a:defRPr lang="en-GB" sz="1000" b="0" i="0" kern="1200" baseline="0">
                <a:solidFill>
                  <a:schemeClr val="tx1"/>
                </a:solidFill>
                <a:effectLst/>
                <a:latin typeface="Arial" panose="020B0604020202020204" pitchFamily="34" charset="0"/>
                <a:ea typeface="+mn-ea"/>
                <a:cs typeface="Arial" panose="020B0604020202020204" pitchFamily="34" charset="0"/>
              </a:defRPr>
            </a:lvl1pPr>
            <a:lvl2pPr marL="377994" indent="0" algn="l" defTabSz="755989" rtl="0" eaLnBrk="1" latinLnBrk="0" hangingPunct="1">
              <a:lnSpc>
                <a:spcPct val="90000"/>
              </a:lnSpc>
              <a:spcBef>
                <a:spcPts val="414"/>
              </a:spcBef>
              <a:buFont typeface="Arial" panose="020B0604020202020204" pitchFamily="34" charset="0"/>
              <a:buNone/>
              <a:defRPr sz="1985" kern="1200">
                <a:solidFill>
                  <a:schemeClr val="tx1"/>
                </a:solidFill>
                <a:latin typeface="Arial" panose="020B0604020202020204" pitchFamily="34" charset="0"/>
                <a:ea typeface="+mn-ea"/>
                <a:cs typeface="Arial" panose="020B0604020202020204" pitchFamily="34" charset="0"/>
              </a:defRPr>
            </a:lvl2pPr>
            <a:lvl3pPr marL="755989" indent="0" algn="l" defTabSz="755989" rtl="0" eaLnBrk="1" latinLnBrk="0" hangingPunct="1">
              <a:lnSpc>
                <a:spcPct val="90000"/>
              </a:lnSpc>
              <a:spcBef>
                <a:spcPts val="414"/>
              </a:spcBef>
              <a:buFont typeface="Arial" panose="020B0604020202020204" pitchFamily="34" charset="0"/>
              <a:buNone/>
              <a:defRPr sz="1652" kern="1200">
                <a:solidFill>
                  <a:schemeClr val="tx1"/>
                </a:solidFill>
                <a:latin typeface="Arial" panose="020B0604020202020204" pitchFamily="34" charset="0"/>
                <a:ea typeface="+mn-ea"/>
                <a:cs typeface="Arial" panose="020B0604020202020204" pitchFamily="34" charset="0"/>
              </a:defRPr>
            </a:lvl3pPr>
            <a:lvl4pPr marL="1133982" indent="0" algn="l" defTabSz="755989" rtl="0" eaLnBrk="1" latinLnBrk="0" hangingPunct="1">
              <a:lnSpc>
                <a:spcPct val="90000"/>
              </a:lnSpc>
              <a:spcBef>
                <a:spcPts val="414"/>
              </a:spcBef>
              <a:buFont typeface="Arial" panose="020B0604020202020204" pitchFamily="34" charset="0"/>
              <a:buNone/>
              <a:defRPr sz="1488" kern="1200">
                <a:solidFill>
                  <a:schemeClr val="tx1"/>
                </a:solidFill>
                <a:latin typeface="Arial" panose="020B0604020202020204" pitchFamily="34" charset="0"/>
                <a:ea typeface="+mn-ea"/>
                <a:cs typeface="Arial" panose="020B0604020202020204" pitchFamily="34" charset="0"/>
              </a:defRPr>
            </a:lvl4pPr>
            <a:lvl5pPr marL="1511976" indent="0" algn="l" defTabSz="755989" rtl="0" eaLnBrk="1" latinLnBrk="0" hangingPunct="1">
              <a:lnSpc>
                <a:spcPct val="90000"/>
              </a:lnSpc>
              <a:spcBef>
                <a:spcPts val="414"/>
              </a:spcBef>
              <a:buFont typeface="Arial" panose="020B0604020202020204" pitchFamily="34" charset="0"/>
              <a:buNone/>
              <a:defRPr sz="1488" kern="1200">
                <a:solidFill>
                  <a:schemeClr val="tx1"/>
                </a:solidFill>
                <a:latin typeface="Arial" panose="020B0604020202020204" pitchFamily="34" charset="0"/>
                <a:ea typeface="+mn-ea"/>
                <a:cs typeface="Arial" panose="020B0604020202020204" pitchFamily="34" charset="0"/>
              </a:defRPr>
            </a:lvl5pPr>
            <a:lvl6pPr marL="2078969" indent="-188997" algn="l" defTabSz="755989" rtl="0" eaLnBrk="1" latinLnBrk="0" hangingPunct="1">
              <a:lnSpc>
                <a:spcPct val="90000"/>
              </a:lnSpc>
              <a:spcBef>
                <a:spcPts val="414"/>
              </a:spcBef>
              <a:buFont typeface="Arial" panose="020B0604020202020204" pitchFamily="34" charset="0"/>
              <a:buChar char="•"/>
              <a:defRPr sz="1488" kern="1200">
                <a:solidFill>
                  <a:schemeClr val="tx1"/>
                </a:solidFill>
                <a:latin typeface="+mn-lt"/>
                <a:ea typeface="+mn-ea"/>
                <a:cs typeface="+mn-cs"/>
              </a:defRPr>
            </a:lvl6pPr>
            <a:lvl7pPr marL="2456962" indent="-188997" algn="l" defTabSz="755989" rtl="0" eaLnBrk="1" latinLnBrk="0" hangingPunct="1">
              <a:lnSpc>
                <a:spcPct val="90000"/>
              </a:lnSpc>
              <a:spcBef>
                <a:spcPts val="414"/>
              </a:spcBef>
              <a:buFont typeface="Arial" panose="020B0604020202020204" pitchFamily="34" charset="0"/>
              <a:buChar char="•"/>
              <a:defRPr sz="1488" kern="1200">
                <a:solidFill>
                  <a:schemeClr val="tx1"/>
                </a:solidFill>
                <a:latin typeface="+mn-lt"/>
                <a:ea typeface="+mn-ea"/>
                <a:cs typeface="+mn-cs"/>
              </a:defRPr>
            </a:lvl7pPr>
            <a:lvl8pPr marL="2834955" indent="-188997" algn="l" defTabSz="755989" rtl="0" eaLnBrk="1" latinLnBrk="0" hangingPunct="1">
              <a:lnSpc>
                <a:spcPct val="90000"/>
              </a:lnSpc>
              <a:spcBef>
                <a:spcPts val="414"/>
              </a:spcBef>
              <a:buFont typeface="Arial" panose="020B0604020202020204" pitchFamily="34" charset="0"/>
              <a:buChar char="•"/>
              <a:defRPr sz="1488" kern="1200">
                <a:solidFill>
                  <a:schemeClr val="tx1"/>
                </a:solidFill>
                <a:latin typeface="+mn-lt"/>
                <a:ea typeface="+mn-ea"/>
                <a:cs typeface="+mn-cs"/>
              </a:defRPr>
            </a:lvl8pPr>
            <a:lvl9pPr marL="3212949" indent="-188997" algn="l" defTabSz="755989" rtl="0" eaLnBrk="1" latinLnBrk="0" hangingPunct="1">
              <a:lnSpc>
                <a:spcPct val="90000"/>
              </a:lnSpc>
              <a:spcBef>
                <a:spcPts val="414"/>
              </a:spcBef>
              <a:buFont typeface="Arial" panose="020B0604020202020204" pitchFamily="34" charset="0"/>
              <a:buChar char="•"/>
              <a:defRPr sz="1488" kern="1200">
                <a:solidFill>
                  <a:schemeClr val="tx1"/>
                </a:solidFill>
                <a:latin typeface="+mn-lt"/>
                <a:ea typeface="+mn-ea"/>
                <a:cs typeface="+mn-cs"/>
              </a:defRPr>
            </a:lvl9pPr>
          </a:lstStyle>
          <a:p>
            <a:pPr algn="r"/>
            <a:r>
              <a:rPr lang="sv-SE" sz="800" b="1" dirty="0" err="1"/>
              <a:t>Prosjekets</a:t>
            </a:r>
            <a:r>
              <a:rPr lang="sv-SE" sz="800" b="1" dirty="0"/>
              <a:t> start:</a:t>
            </a:r>
            <a:br>
              <a:rPr lang="sv-SE" sz="800" b="1" dirty="0"/>
            </a:br>
            <a:r>
              <a:rPr lang="sv-SE" sz="800" b="1" dirty="0" err="1"/>
              <a:t>februar</a:t>
            </a:r>
            <a:r>
              <a:rPr lang="sv-SE" sz="800" dirty="0"/>
              <a:t> 2017</a:t>
            </a:r>
          </a:p>
          <a:p>
            <a:pPr algn="r"/>
            <a:r>
              <a:rPr lang="sv-SE" sz="800" b="1" dirty="0" err="1"/>
              <a:t>Prosjektets</a:t>
            </a:r>
            <a:r>
              <a:rPr lang="sv-SE" sz="800" b="1" dirty="0"/>
              <a:t> </a:t>
            </a:r>
            <a:r>
              <a:rPr lang="sv-SE" sz="800" b="1" dirty="0" err="1"/>
              <a:t>slutt</a:t>
            </a:r>
            <a:r>
              <a:rPr lang="sv-SE" sz="800" b="1" dirty="0"/>
              <a:t>:</a:t>
            </a:r>
            <a:br>
              <a:rPr lang="sv-SE" sz="800" b="1"/>
            </a:br>
            <a:r>
              <a:rPr lang="sv-SE" sz="800" b="1" dirty="0"/>
              <a:t>s</a:t>
            </a:r>
            <a:r>
              <a:rPr lang="sv-SE" sz="800"/>
              <a:t>eptember </a:t>
            </a:r>
            <a:r>
              <a:rPr lang="sv-SE" sz="800" dirty="0"/>
              <a:t>2017</a:t>
            </a:r>
          </a:p>
        </p:txBody>
      </p:sp>
      <p:pic>
        <p:nvPicPr>
          <p:cNvPr id="6" name="Εικόνα 5"/>
          <p:cNvPicPr>
            <a:picLocks noChangeAspect="1"/>
          </p:cNvPicPr>
          <p:nvPr/>
        </p:nvPicPr>
        <p:blipFill rotWithShape="1">
          <a:blip r:embed="rId2"/>
          <a:srcRect l="8317" t="-2776" r="27123" b="2776"/>
          <a:stretch/>
        </p:blipFill>
        <p:spPr>
          <a:xfrm>
            <a:off x="1282350" y="797601"/>
            <a:ext cx="3430306" cy="1888449"/>
          </a:xfrm>
          <a:prstGeom prst="rect">
            <a:avLst/>
          </a:prstGeom>
        </p:spPr>
      </p:pic>
      <p:pic>
        <p:nvPicPr>
          <p:cNvPr id="7" name="Εικόνα 6"/>
          <p:cNvPicPr>
            <a:picLocks noChangeAspect="1"/>
          </p:cNvPicPr>
          <p:nvPr/>
        </p:nvPicPr>
        <p:blipFill rotWithShape="1">
          <a:blip r:embed="rId3" cstate="print">
            <a:extLst>
              <a:ext uri="{28A0092B-C50C-407E-A947-70E740481C1C}">
                <a14:useLocalDpi xmlns:a14="http://schemas.microsoft.com/office/drawing/2010/main" val="0"/>
              </a:ext>
            </a:extLst>
          </a:blip>
          <a:srcRect b="20704"/>
          <a:stretch/>
        </p:blipFill>
        <p:spPr>
          <a:xfrm>
            <a:off x="1282349" y="2605704"/>
            <a:ext cx="3430306" cy="1809065"/>
          </a:xfrm>
          <a:prstGeom prst="rect">
            <a:avLst/>
          </a:prstGeom>
        </p:spPr>
      </p:pic>
      <p:sp>
        <p:nvSpPr>
          <p:cNvPr id="27" name="Text Placeholder 18">
            <a:extLst>
              <a:ext uri="{FF2B5EF4-FFF2-40B4-BE49-F238E27FC236}">
                <a16:creationId xmlns:a16="http://schemas.microsoft.com/office/drawing/2014/main" id="{3EA12D3E-26D9-42B6-98CE-00E90045C9F1}"/>
              </a:ext>
            </a:extLst>
          </p:cNvPr>
          <p:cNvSpPr txBox="1">
            <a:spLocks/>
          </p:cNvSpPr>
          <p:nvPr/>
        </p:nvSpPr>
        <p:spPr>
          <a:xfrm>
            <a:off x="5274918" y="9600578"/>
            <a:ext cx="2011680" cy="226079"/>
          </a:xfrm>
          <a:prstGeom prst="rect">
            <a:avLst/>
          </a:prstGeom>
          <a:solidFill>
            <a:schemeClr val="accent1"/>
          </a:solidFill>
        </p:spPr>
        <p:txBody>
          <a:bodyPr vert="horz" lIns="91440" tIns="0" rIns="91440" bIns="18288" rtlCol="0">
            <a:noAutofit/>
          </a:bodyPr>
          <a:lstStyle>
            <a:lvl1pPr marL="0" indent="0" algn="l" defTabSz="755989" rtl="0" eaLnBrk="1" latinLnBrk="0" hangingPunct="1">
              <a:lnSpc>
                <a:spcPct val="100000"/>
              </a:lnSpc>
              <a:spcBef>
                <a:spcPts val="0"/>
              </a:spcBef>
              <a:buFontTx/>
              <a:buNone/>
              <a:defRPr sz="1100" b="0" kern="1200">
                <a:solidFill>
                  <a:schemeClr val="bg1"/>
                </a:solidFill>
                <a:latin typeface="Arial" panose="020B0604020202020204" pitchFamily="34" charset="0"/>
                <a:ea typeface="+mn-ea"/>
                <a:cs typeface="Arial" panose="020B0604020202020204" pitchFamily="34" charset="0"/>
              </a:defRPr>
            </a:lvl1pPr>
            <a:lvl2pPr marL="566991" indent="-188997" algn="l" defTabSz="755989" rtl="0" eaLnBrk="1" latinLnBrk="0" hangingPunct="1">
              <a:lnSpc>
                <a:spcPct val="90000"/>
              </a:lnSpc>
              <a:spcBef>
                <a:spcPts val="414"/>
              </a:spcBef>
              <a:buFont typeface="Arial" panose="020B0604020202020204" pitchFamily="34" charset="0"/>
              <a:buChar char="•"/>
              <a:defRPr sz="1985" kern="1200">
                <a:solidFill>
                  <a:schemeClr val="tx1"/>
                </a:solidFill>
                <a:latin typeface="Arial" panose="020B0604020202020204" pitchFamily="34" charset="0"/>
                <a:ea typeface="+mn-ea"/>
                <a:cs typeface="Arial" panose="020B0604020202020204" pitchFamily="34" charset="0"/>
              </a:defRPr>
            </a:lvl2pPr>
            <a:lvl3pPr marL="944986" indent="-188997" algn="l" defTabSz="755989" rtl="0" eaLnBrk="1" latinLnBrk="0" hangingPunct="1">
              <a:lnSpc>
                <a:spcPct val="90000"/>
              </a:lnSpc>
              <a:spcBef>
                <a:spcPts val="414"/>
              </a:spcBef>
              <a:buFont typeface="Arial" panose="020B0604020202020204" pitchFamily="34" charset="0"/>
              <a:buChar char="•"/>
              <a:defRPr sz="1652" kern="1200">
                <a:solidFill>
                  <a:schemeClr val="tx1"/>
                </a:solidFill>
                <a:latin typeface="Arial" panose="020B0604020202020204" pitchFamily="34" charset="0"/>
                <a:ea typeface="+mn-ea"/>
                <a:cs typeface="Arial" panose="020B0604020202020204" pitchFamily="34" charset="0"/>
              </a:defRPr>
            </a:lvl3pPr>
            <a:lvl4pPr marL="1322979" indent="-188997" algn="l" defTabSz="755989" rtl="0" eaLnBrk="1" latinLnBrk="0" hangingPunct="1">
              <a:lnSpc>
                <a:spcPct val="90000"/>
              </a:lnSpc>
              <a:spcBef>
                <a:spcPts val="414"/>
              </a:spcBef>
              <a:buFont typeface="Arial" panose="020B0604020202020204" pitchFamily="34" charset="0"/>
              <a:buChar char="•"/>
              <a:defRPr sz="1488" kern="1200">
                <a:solidFill>
                  <a:schemeClr val="tx1"/>
                </a:solidFill>
                <a:latin typeface="Arial" panose="020B0604020202020204" pitchFamily="34" charset="0"/>
                <a:ea typeface="+mn-ea"/>
                <a:cs typeface="Arial" panose="020B0604020202020204" pitchFamily="34" charset="0"/>
              </a:defRPr>
            </a:lvl4pPr>
            <a:lvl5pPr marL="1700973" indent="-188997" algn="l" defTabSz="755989" rtl="0" eaLnBrk="1" latinLnBrk="0" hangingPunct="1">
              <a:lnSpc>
                <a:spcPct val="90000"/>
              </a:lnSpc>
              <a:spcBef>
                <a:spcPts val="414"/>
              </a:spcBef>
              <a:buFont typeface="Arial" panose="020B0604020202020204" pitchFamily="34" charset="0"/>
              <a:buChar char="•"/>
              <a:defRPr sz="1488" kern="1200">
                <a:solidFill>
                  <a:schemeClr val="tx1"/>
                </a:solidFill>
                <a:latin typeface="Arial" panose="020B0604020202020204" pitchFamily="34" charset="0"/>
                <a:ea typeface="+mn-ea"/>
                <a:cs typeface="Arial" panose="020B0604020202020204" pitchFamily="34" charset="0"/>
              </a:defRPr>
            </a:lvl5pPr>
            <a:lvl6pPr marL="2078969" indent="-188997" algn="l" defTabSz="755989" rtl="0" eaLnBrk="1" latinLnBrk="0" hangingPunct="1">
              <a:lnSpc>
                <a:spcPct val="90000"/>
              </a:lnSpc>
              <a:spcBef>
                <a:spcPts val="414"/>
              </a:spcBef>
              <a:buFont typeface="Arial" panose="020B0604020202020204" pitchFamily="34" charset="0"/>
              <a:buChar char="•"/>
              <a:defRPr sz="1488" kern="1200">
                <a:solidFill>
                  <a:schemeClr val="tx1"/>
                </a:solidFill>
                <a:latin typeface="+mn-lt"/>
                <a:ea typeface="+mn-ea"/>
                <a:cs typeface="+mn-cs"/>
              </a:defRPr>
            </a:lvl6pPr>
            <a:lvl7pPr marL="2456962" indent="-188997" algn="l" defTabSz="755989" rtl="0" eaLnBrk="1" latinLnBrk="0" hangingPunct="1">
              <a:lnSpc>
                <a:spcPct val="90000"/>
              </a:lnSpc>
              <a:spcBef>
                <a:spcPts val="414"/>
              </a:spcBef>
              <a:buFont typeface="Arial" panose="020B0604020202020204" pitchFamily="34" charset="0"/>
              <a:buChar char="•"/>
              <a:defRPr sz="1488" kern="1200">
                <a:solidFill>
                  <a:schemeClr val="tx1"/>
                </a:solidFill>
                <a:latin typeface="+mn-lt"/>
                <a:ea typeface="+mn-ea"/>
                <a:cs typeface="+mn-cs"/>
              </a:defRPr>
            </a:lvl7pPr>
            <a:lvl8pPr marL="2834955" indent="-188997" algn="l" defTabSz="755989" rtl="0" eaLnBrk="1" latinLnBrk="0" hangingPunct="1">
              <a:lnSpc>
                <a:spcPct val="90000"/>
              </a:lnSpc>
              <a:spcBef>
                <a:spcPts val="414"/>
              </a:spcBef>
              <a:buFont typeface="Arial" panose="020B0604020202020204" pitchFamily="34" charset="0"/>
              <a:buChar char="•"/>
              <a:defRPr sz="1488" kern="1200">
                <a:solidFill>
                  <a:schemeClr val="tx1"/>
                </a:solidFill>
                <a:latin typeface="+mn-lt"/>
                <a:ea typeface="+mn-ea"/>
                <a:cs typeface="+mn-cs"/>
              </a:defRPr>
            </a:lvl8pPr>
            <a:lvl9pPr marL="3212949" indent="-188997" algn="l" defTabSz="755989" rtl="0" eaLnBrk="1" latinLnBrk="0" hangingPunct="1">
              <a:lnSpc>
                <a:spcPct val="90000"/>
              </a:lnSpc>
              <a:spcBef>
                <a:spcPts val="414"/>
              </a:spcBef>
              <a:buFont typeface="Arial" panose="020B0604020202020204" pitchFamily="34" charset="0"/>
              <a:buChar char="•"/>
              <a:defRPr sz="1488" kern="1200">
                <a:solidFill>
                  <a:schemeClr val="tx1"/>
                </a:solidFill>
                <a:latin typeface="+mn-lt"/>
                <a:ea typeface="+mn-ea"/>
                <a:cs typeface="+mn-cs"/>
              </a:defRPr>
            </a:lvl9pPr>
          </a:lstStyle>
          <a:p>
            <a:r>
              <a:rPr lang="en-US" dirty="0" err="1">
                <a:solidFill>
                  <a:schemeClr val="accent2"/>
                </a:solidFill>
              </a:rPr>
              <a:t>Involverte</a:t>
            </a:r>
            <a:r>
              <a:rPr lang="en-US" dirty="0">
                <a:solidFill>
                  <a:schemeClr val="accent2"/>
                </a:solidFill>
              </a:rPr>
              <a:t> Keller-</a:t>
            </a:r>
            <a:r>
              <a:rPr lang="en-US" dirty="0" err="1">
                <a:solidFill>
                  <a:schemeClr val="accent2"/>
                </a:solidFill>
              </a:rPr>
              <a:t>selskap</a:t>
            </a:r>
            <a:endParaRPr lang="en-US" dirty="0">
              <a:solidFill>
                <a:schemeClr val="accent2"/>
              </a:solidFill>
            </a:endParaRPr>
          </a:p>
          <a:p>
            <a:endParaRPr lang="en-US" dirty="0"/>
          </a:p>
        </p:txBody>
      </p:sp>
    </p:spTree>
    <p:extLst>
      <p:ext uri="{BB962C8B-B14F-4D97-AF65-F5344CB8AC3E}">
        <p14:creationId xmlns:p14="http://schemas.microsoft.com/office/powerpoint/2010/main" val="72534125"/>
      </p:ext>
    </p:extLst>
  </p:cSld>
  <p:clrMapOvr>
    <a:masterClrMapping/>
  </p:clrMapOvr>
</p:sld>
</file>

<file path=ppt/theme/theme1.xml><?xml version="1.0" encoding="utf-8"?>
<a:theme xmlns:a="http://schemas.openxmlformats.org/drawingml/2006/main" name="Office Theme">
  <a:themeElements>
    <a:clrScheme name="2016 Keller Colors">
      <a:dk1>
        <a:sysClr val="windowText" lastClr="000000"/>
      </a:dk1>
      <a:lt1>
        <a:sysClr val="window" lastClr="FFFFFF"/>
      </a:lt1>
      <a:dk2>
        <a:srgbClr val="000000"/>
      </a:dk2>
      <a:lt2>
        <a:srgbClr val="FFFFFF"/>
      </a:lt2>
      <a:accent1>
        <a:srgbClr val="003366"/>
      </a:accent1>
      <a:accent2>
        <a:srgbClr val="FDC600"/>
      </a:accent2>
      <a:accent3>
        <a:srgbClr val="6685A3"/>
      </a:accent3>
      <a:accent4>
        <a:srgbClr val="FEDD66"/>
      </a:accent4>
      <a:accent5>
        <a:srgbClr val="CCD6E0"/>
      </a:accent5>
      <a:accent6>
        <a:srgbClr val="FEE899"/>
      </a:accent6>
      <a:hlink>
        <a:srgbClr val="003366"/>
      </a:hlink>
      <a:folHlink>
        <a:srgbClr val="6685A3"/>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81DDDA6760AED348929B15CCD66C784F" ma:contentTypeVersion="10" ma:contentTypeDescription="Create a new document." ma:contentTypeScope="" ma:versionID="6fff72f22163619a752b1678b2cb6cc8">
  <xsd:schema xmlns:xsd="http://www.w3.org/2001/XMLSchema" xmlns:xs="http://www.w3.org/2001/XMLSchema" xmlns:p="http://schemas.microsoft.com/office/2006/metadata/properties" xmlns:ns2="238c5b81-6795-4400-a3c9-836daadf96b5" xmlns:ns3="d0a2752d-00d1-40bc-8b50-44f8cd1054fc" targetNamespace="http://schemas.microsoft.com/office/2006/metadata/properties" ma:root="true" ma:fieldsID="c96d3bb71c4b7de3b94926020b8988d4" ns2:_="" ns3:_="">
    <xsd:import namespace="238c5b81-6795-4400-a3c9-836daadf96b5"/>
    <xsd:import namespace="d0a2752d-00d1-40bc-8b50-44f8cd1054fc"/>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38c5b81-6795-4400-a3c9-836daadf96b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0a2752d-00d1-40bc-8b50-44f8cd1054fc"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3532CAE-41FA-4F22-927D-806917C282DD}">
  <ds:schemaRefs>
    <ds:schemaRef ds:uri="http://schemas.microsoft.com/sharepoint/v3/contenttype/forms"/>
  </ds:schemaRefs>
</ds:datastoreItem>
</file>

<file path=customXml/itemProps2.xml><?xml version="1.0" encoding="utf-8"?>
<ds:datastoreItem xmlns:ds="http://schemas.openxmlformats.org/officeDocument/2006/customXml" ds:itemID="{2E432405-D65A-4A38-9E87-21158A6B9CD0}">
  <ds:schemaRefs>
    <ds:schemaRef ds:uri="http://purl.org/dc/elements/1.1/"/>
    <ds:schemaRef ds:uri="http://schemas.microsoft.com/office/2006/documentManagement/types"/>
    <ds:schemaRef ds:uri="http://www.w3.org/XML/1998/namespace"/>
    <ds:schemaRef ds:uri="http://purl.org/dc/terms/"/>
    <ds:schemaRef ds:uri="http://purl.org/dc/dcmitype/"/>
    <ds:schemaRef ds:uri="4780083f-8f83-43b7-a01a-539413ee5a25"/>
    <ds:schemaRef ds:uri="http://schemas.microsoft.com/office/infopath/2007/PartnerControls"/>
    <ds:schemaRef ds:uri="http://schemas.openxmlformats.org/package/2006/metadata/core-properties"/>
    <ds:schemaRef ds:uri="http://schemas.microsoft.com/office/2006/metadata/properties"/>
  </ds:schemaRefs>
</ds:datastoreItem>
</file>

<file path=customXml/itemProps3.xml><?xml version="1.0" encoding="utf-8"?>
<ds:datastoreItem xmlns:ds="http://schemas.openxmlformats.org/officeDocument/2006/customXml" ds:itemID="{786149B2-FDBD-4FC1-8148-1B2E0017505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38c5b81-6795-4400-a3c9-836daadf96b5"/>
    <ds:schemaRef ds:uri="d0a2752d-00d1-40bc-8b50-44f8cd1054f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246</Words>
  <Application>Microsoft Office PowerPoint</Application>
  <PresentationFormat>Custom</PresentationFormat>
  <Paragraphs>31</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MOSSEVEIEN PORTAL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Schleter, Marisa</dc:creator>
  <cp:lastModifiedBy>Njua, Agnes</cp:lastModifiedBy>
  <cp:revision>82</cp:revision>
  <cp:lastPrinted>2018-08-17T06:30:34Z</cp:lastPrinted>
  <dcterms:created xsi:type="dcterms:W3CDTF">2016-07-07T17:57:06Z</dcterms:created>
  <dcterms:modified xsi:type="dcterms:W3CDTF">2021-12-08T14:12:28Z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0x01010081DDDA6760AED348929B15CCD66C784F</vt:lpwstr>
  </property>
  <property fmtid="{D5CDD505-2E9C-101B-9397-08002B2CF9AE}" pid="3" name="TaxKeyword">
    <vt:lpwstr/>
  </property>
</Properties>
</file>