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63" r:id="rId5"/>
  </p:sldIdLst>
  <p:sldSz cx="7559675" cy="1069181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D1055-5015-443C-8202-02C15821F2C7}" v="7" dt="2020-04-02T08:47:24.847"/>
    <p1510:client id="{16F00997-85AA-4D2E-B51B-4232A02C0C7C}" v="9" dt="2020-04-01T14:20:03.663"/>
    <p1510:client id="{3B70F4EA-4880-4F2C-9939-8FE4D3FA3758}" v="11" dt="2020-04-02T09:32:05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14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B2F1-E170-47F8-BF63-7B54B734A169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BA0B-6D86-4FAF-AEC1-4D9B97083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5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Nøkkelprestasjoner</a:t>
            </a:r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31A567D1-FD32-4D4B-B68D-8BB4610C65A5}"/>
              </a:ext>
            </a:extLst>
          </p:cNvPr>
          <p:cNvSpPr txBox="1"/>
          <p:nvPr userDrawn="1"/>
        </p:nvSpPr>
        <p:spPr>
          <a:xfrm>
            <a:off x="5274916" y="4639763"/>
            <a:ext cx="2011680" cy="4972050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Prosjekttype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Grunnstabilisering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Teknikk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DDSM (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Kalksementpeling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Bygninger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Byggherre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Nordic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Hovedentreprenør</a:t>
            </a: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Nordby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Maskin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Geoteknisk</a:t>
            </a: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rådgiver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ÅF Engineering AS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selskaper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Grundläggning</a:t>
            </a:r>
            <a:b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Geoteknikk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5047" y="339670"/>
            <a:ext cx="5543762" cy="291418"/>
          </a:xfr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6" y="655321"/>
            <a:ext cx="5543762" cy="333357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business unit (s)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2243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8000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5220000" y="1080000"/>
            <a:ext cx="216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FB7F1A-53AF-4FCA-AA4B-FD8509B57E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9999" y="6048000"/>
            <a:ext cx="4932000" cy="3600000"/>
          </a:xfrm>
        </p:spPr>
        <p:txBody>
          <a:bodyPr/>
          <a:lstStyle/>
          <a:p>
            <a:r>
              <a:rPr lang="en-US" sz="1200" dirty="0" err="1"/>
              <a:t>Prosjektet</a:t>
            </a:r>
            <a:endParaRPr lang="en-US" sz="1200" dirty="0"/>
          </a:p>
          <a:p>
            <a:pPr lvl="1" algn="just"/>
            <a:r>
              <a:rPr lang="en-US" sz="900" dirty="0" err="1"/>
              <a:t>Vår</a:t>
            </a:r>
            <a:r>
              <a:rPr lang="en-US" sz="900" dirty="0"/>
              <a:t> </a:t>
            </a:r>
            <a:r>
              <a:rPr lang="en-US" sz="900" dirty="0" err="1"/>
              <a:t>hovedentreprenør</a:t>
            </a:r>
            <a:r>
              <a:rPr lang="en-US" sz="900" dirty="0"/>
              <a:t>, </a:t>
            </a:r>
            <a:r>
              <a:rPr lang="en-US" sz="900" dirty="0" err="1"/>
              <a:t>Nordby</a:t>
            </a:r>
            <a:r>
              <a:rPr lang="en-US" sz="900" dirty="0"/>
              <a:t> </a:t>
            </a:r>
            <a:r>
              <a:rPr lang="en-US" sz="900" dirty="0" err="1"/>
              <a:t>Maskin</a:t>
            </a:r>
            <a:r>
              <a:rPr lang="en-US" sz="900" dirty="0"/>
              <a:t>, var </a:t>
            </a:r>
            <a:r>
              <a:rPr lang="en-US" sz="900" dirty="0" err="1"/>
              <a:t>innstilt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kontrakt</a:t>
            </a:r>
            <a:r>
              <a:rPr lang="en-US" sz="900" dirty="0"/>
              <a:t> </a:t>
            </a:r>
            <a:r>
              <a:rPr lang="en-US" sz="900" dirty="0" err="1"/>
              <a:t>ved</a:t>
            </a:r>
            <a:r>
              <a:rPr lang="en-US" sz="900" dirty="0"/>
              <a:t> </a:t>
            </a:r>
            <a:r>
              <a:rPr lang="en-US" sz="900" dirty="0" err="1"/>
              <a:t>fase</a:t>
            </a:r>
            <a:r>
              <a:rPr lang="en-US" sz="900" dirty="0"/>
              <a:t> 2 av et </a:t>
            </a:r>
            <a:r>
              <a:rPr lang="en-US" sz="900" dirty="0" err="1"/>
              <a:t>hotell</a:t>
            </a:r>
            <a:r>
              <a:rPr lang="en-US" sz="900" dirty="0"/>
              <a:t> i </a:t>
            </a:r>
            <a:r>
              <a:rPr lang="en-US" sz="900" dirty="0" err="1"/>
              <a:t>tilknytning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Miklagard </a:t>
            </a:r>
            <a:r>
              <a:rPr lang="en-US" sz="900" dirty="0" err="1"/>
              <a:t>golfbane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Kløfta</a:t>
            </a:r>
            <a:r>
              <a:rPr lang="en-US" sz="900" dirty="0"/>
              <a:t>. </a:t>
            </a:r>
            <a:r>
              <a:rPr lang="en-US" sz="900" dirty="0" err="1"/>
              <a:t>Fase</a:t>
            </a:r>
            <a:r>
              <a:rPr lang="en-US" sz="900" dirty="0"/>
              <a:t> 2 </a:t>
            </a:r>
            <a:r>
              <a:rPr lang="en-US" sz="900" dirty="0" err="1"/>
              <a:t>bestod</a:t>
            </a:r>
            <a:r>
              <a:rPr lang="en-US" sz="900" dirty="0"/>
              <a:t> av et </a:t>
            </a:r>
            <a:r>
              <a:rPr lang="en-US" sz="900" dirty="0" err="1"/>
              <a:t>nytt</a:t>
            </a:r>
            <a:r>
              <a:rPr lang="en-US" sz="900" dirty="0"/>
              <a:t> </a:t>
            </a:r>
            <a:r>
              <a:rPr lang="en-US" sz="900" dirty="0" err="1"/>
              <a:t>hotellbygg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nærheten</a:t>
            </a:r>
            <a:r>
              <a:rPr lang="en-US" sz="900" dirty="0"/>
              <a:t> av </a:t>
            </a:r>
            <a:r>
              <a:rPr lang="en-US" sz="900" dirty="0" err="1"/>
              <a:t>pågående</a:t>
            </a:r>
            <a:r>
              <a:rPr lang="en-US" sz="900" dirty="0"/>
              <a:t> </a:t>
            </a:r>
            <a:r>
              <a:rPr lang="en-US" sz="900" dirty="0" err="1"/>
              <a:t>bygningsarbeider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fase</a:t>
            </a:r>
            <a:r>
              <a:rPr lang="en-US" sz="900" dirty="0"/>
              <a:t> 1 av </a:t>
            </a:r>
            <a:r>
              <a:rPr lang="en-US" sz="900" dirty="0" err="1"/>
              <a:t>prosjektet</a:t>
            </a:r>
            <a:r>
              <a:rPr lang="en-US" sz="900" dirty="0"/>
              <a:t>. </a:t>
            </a:r>
            <a:r>
              <a:rPr lang="en-US" sz="900" dirty="0" err="1"/>
              <a:t>Grunnen</a:t>
            </a:r>
            <a:r>
              <a:rPr lang="en-US" sz="900" dirty="0"/>
              <a:t> </a:t>
            </a:r>
            <a:r>
              <a:rPr lang="en-US" sz="900" dirty="0" err="1"/>
              <a:t>bestod</a:t>
            </a:r>
            <a:r>
              <a:rPr lang="en-US" sz="900" dirty="0"/>
              <a:t> av </a:t>
            </a:r>
            <a:r>
              <a:rPr lang="en-US" sz="900" dirty="0" err="1"/>
              <a:t>bløt</a:t>
            </a:r>
            <a:r>
              <a:rPr lang="en-US" sz="900" dirty="0"/>
              <a:t> </a:t>
            </a:r>
            <a:r>
              <a:rPr lang="en-US" sz="900" dirty="0" err="1"/>
              <a:t>leire</a:t>
            </a:r>
            <a:r>
              <a:rPr lang="en-US" sz="900" dirty="0"/>
              <a:t> </a:t>
            </a:r>
            <a:r>
              <a:rPr lang="en-US" sz="900" dirty="0" err="1"/>
              <a:t>som</a:t>
            </a:r>
            <a:r>
              <a:rPr lang="en-US" sz="900" dirty="0"/>
              <a:t> </a:t>
            </a:r>
            <a:r>
              <a:rPr lang="en-US" sz="900" dirty="0" err="1"/>
              <a:t>måtte</a:t>
            </a:r>
            <a:r>
              <a:rPr lang="en-US" sz="900" dirty="0"/>
              <a:t> </a:t>
            </a:r>
            <a:r>
              <a:rPr lang="en-US" sz="900" dirty="0" err="1"/>
              <a:t>stabiliseres</a:t>
            </a:r>
            <a:r>
              <a:rPr lang="en-US" sz="900" dirty="0"/>
              <a:t> </a:t>
            </a:r>
            <a:r>
              <a:rPr lang="en-US" sz="900" dirty="0" err="1"/>
              <a:t>før</a:t>
            </a:r>
            <a:r>
              <a:rPr lang="en-US" sz="900" dirty="0"/>
              <a:t> </a:t>
            </a:r>
            <a:r>
              <a:rPr lang="en-US" sz="900" dirty="0" err="1"/>
              <a:t>arbeidene</a:t>
            </a:r>
            <a:r>
              <a:rPr lang="en-US" sz="900" dirty="0"/>
              <a:t> med </a:t>
            </a:r>
            <a:r>
              <a:rPr lang="en-US" sz="900" dirty="0" err="1"/>
              <a:t>hotellet</a:t>
            </a:r>
            <a:r>
              <a:rPr lang="en-US" sz="900" dirty="0"/>
              <a:t> </a:t>
            </a:r>
            <a:r>
              <a:rPr lang="en-US" sz="900" dirty="0" err="1"/>
              <a:t>kunne</a:t>
            </a:r>
            <a:r>
              <a:rPr lang="en-US" sz="900" dirty="0"/>
              <a:t> </a:t>
            </a:r>
            <a:r>
              <a:rPr lang="en-US" sz="900" dirty="0" err="1"/>
              <a:t>starte</a:t>
            </a:r>
            <a:r>
              <a:rPr lang="en-US" sz="900" dirty="0"/>
              <a:t>. Keller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kontrahert</a:t>
            </a:r>
            <a:r>
              <a:rPr lang="en-US" sz="900" dirty="0"/>
              <a:t> for å </a:t>
            </a:r>
            <a:r>
              <a:rPr lang="en-US" sz="900" dirty="0" err="1"/>
              <a:t>utføre</a:t>
            </a:r>
            <a:r>
              <a:rPr lang="en-US" sz="900" dirty="0"/>
              <a:t> </a:t>
            </a:r>
            <a:r>
              <a:rPr lang="en-US" sz="900" dirty="0" err="1"/>
              <a:t>kalksementpeleings-arbeidene</a:t>
            </a:r>
            <a:r>
              <a:rPr lang="en-US" sz="900" dirty="0"/>
              <a:t>. </a:t>
            </a:r>
            <a:r>
              <a:rPr lang="en-US" sz="900" dirty="0" err="1"/>
              <a:t>Hotellet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så</a:t>
            </a:r>
            <a:r>
              <a:rPr lang="en-US" sz="900" dirty="0"/>
              <a:t> </a:t>
            </a:r>
            <a:r>
              <a:rPr lang="en-US" sz="900" dirty="0" err="1"/>
              <a:t>etablert</a:t>
            </a:r>
            <a:r>
              <a:rPr lang="en-US" sz="900" dirty="0"/>
              <a:t> </a:t>
            </a:r>
            <a:r>
              <a:rPr lang="en-US" sz="900" dirty="0" err="1"/>
              <a:t>rett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med </a:t>
            </a:r>
            <a:r>
              <a:rPr lang="en-US" sz="900" dirty="0" err="1"/>
              <a:t>en</a:t>
            </a:r>
            <a:r>
              <a:rPr lang="en-US" sz="900" dirty="0"/>
              <a:t> solid </a:t>
            </a:r>
            <a:r>
              <a:rPr lang="en-US" sz="900" dirty="0" err="1"/>
              <a:t>bunnplate</a:t>
            </a:r>
            <a:r>
              <a:rPr lang="en-US" sz="900" dirty="0"/>
              <a:t>. </a:t>
            </a:r>
          </a:p>
          <a:p>
            <a:pPr algn="just"/>
            <a:r>
              <a:rPr lang="en-US" sz="1200" dirty="0" err="1"/>
              <a:t>Utfordringen</a:t>
            </a:r>
            <a:endParaRPr lang="en-US" sz="1200" dirty="0"/>
          </a:p>
          <a:p>
            <a:pPr lvl="1" algn="just"/>
            <a:r>
              <a:rPr lang="en-US" sz="900" dirty="0" err="1"/>
              <a:t>Utfordringen</a:t>
            </a:r>
            <a:r>
              <a:rPr lang="en-US" sz="900" dirty="0"/>
              <a:t> med </a:t>
            </a:r>
            <a:r>
              <a:rPr lang="en-US" sz="900" dirty="0" err="1"/>
              <a:t>dette</a:t>
            </a:r>
            <a:r>
              <a:rPr lang="en-US" sz="900" dirty="0"/>
              <a:t> </a:t>
            </a:r>
            <a:r>
              <a:rPr lang="en-US" sz="900" dirty="0" err="1"/>
              <a:t>prosjektet</a:t>
            </a:r>
            <a:r>
              <a:rPr lang="en-US" sz="900" dirty="0"/>
              <a:t> var </a:t>
            </a:r>
            <a:r>
              <a:rPr lang="en-US" sz="900" dirty="0" err="1"/>
              <a:t>hovedsakelig</a:t>
            </a:r>
            <a:r>
              <a:rPr lang="en-US" sz="900" dirty="0"/>
              <a:t> den </a:t>
            </a:r>
            <a:r>
              <a:rPr lang="en-US" sz="900" dirty="0" err="1"/>
              <a:t>bløte</a:t>
            </a:r>
            <a:r>
              <a:rPr lang="en-US" sz="900" dirty="0"/>
              <a:t> </a:t>
            </a:r>
            <a:r>
              <a:rPr lang="en-US" sz="900" dirty="0" err="1"/>
              <a:t>grunnen</a:t>
            </a:r>
            <a:r>
              <a:rPr lang="en-US" sz="900" dirty="0"/>
              <a:t> </a:t>
            </a:r>
            <a:r>
              <a:rPr lang="en-US" sz="900" dirty="0" err="1"/>
              <a:t>og</a:t>
            </a:r>
            <a:r>
              <a:rPr lang="en-US" sz="900" dirty="0"/>
              <a:t> </a:t>
            </a:r>
            <a:r>
              <a:rPr lang="en-US" sz="900" dirty="0" err="1"/>
              <a:t>nærheten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fase</a:t>
            </a:r>
            <a:r>
              <a:rPr lang="en-US" sz="900" dirty="0"/>
              <a:t> 1 av </a:t>
            </a:r>
            <a:r>
              <a:rPr lang="en-US" sz="900" dirty="0" err="1"/>
              <a:t>prosjektet</a:t>
            </a:r>
            <a:r>
              <a:rPr lang="en-US" sz="900" dirty="0"/>
              <a:t> </a:t>
            </a:r>
            <a:r>
              <a:rPr lang="en-US" sz="900" dirty="0" err="1"/>
              <a:t>hvor</a:t>
            </a:r>
            <a:r>
              <a:rPr lang="en-US" sz="900" dirty="0"/>
              <a:t> </a:t>
            </a:r>
            <a:r>
              <a:rPr lang="en-US" sz="900" dirty="0" err="1"/>
              <a:t>våre</a:t>
            </a:r>
            <a:r>
              <a:rPr lang="en-US" sz="900" dirty="0"/>
              <a:t> </a:t>
            </a:r>
            <a:r>
              <a:rPr lang="en-US" sz="900" dirty="0" err="1"/>
              <a:t>maskiner</a:t>
            </a:r>
            <a:r>
              <a:rPr lang="en-US" sz="900" dirty="0"/>
              <a:t> </a:t>
            </a:r>
            <a:r>
              <a:rPr lang="en-US" sz="900" dirty="0" err="1"/>
              <a:t>kom</a:t>
            </a:r>
            <a:r>
              <a:rPr lang="en-US" sz="900" dirty="0"/>
              <a:t> </a:t>
            </a:r>
            <a:r>
              <a:rPr lang="en-US" sz="900" dirty="0" err="1"/>
              <a:t>veldig</a:t>
            </a:r>
            <a:r>
              <a:rPr lang="en-US" sz="900" dirty="0"/>
              <a:t> </a:t>
            </a:r>
            <a:r>
              <a:rPr lang="en-US" sz="900" dirty="0" err="1"/>
              <a:t>nært</a:t>
            </a:r>
            <a:r>
              <a:rPr lang="en-US" sz="900" dirty="0"/>
              <a:t> </a:t>
            </a:r>
            <a:r>
              <a:rPr lang="en-US" sz="900" dirty="0" err="1"/>
              <a:t>andre</a:t>
            </a:r>
            <a:r>
              <a:rPr lang="en-US" sz="900" dirty="0"/>
              <a:t> </a:t>
            </a:r>
            <a:r>
              <a:rPr lang="en-US" sz="900" dirty="0" err="1"/>
              <a:t>arbeider</a:t>
            </a:r>
            <a:r>
              <a:rPr lang="en-US" sz="900" dirty="0"/>
              <a:t>. </a:t>
            </a:r>
            <a:r>
              <a:rPr lang="en-US" sz="900" dirty="0" err="1"/>
              <a:t>Tiltak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iverksatt</a:t>
            </a:r>
            <a:r>
              <a:rPr lang="en-US" sz="900" dirty="0"/>
              <a:t> for å </a:t>
            </a:r>
            <a:r>
              <a:rPr lang="en-US" sz="900" dirty="0" err="1"/>
              <a:t>sørge</a:t>
            </a:r>
            <a:r>
              <a:rPr lang="en-US" sz="900" dirty="0"/>
              <a:t> for </a:t>
            </a:r>
            <a:r>
              <a:rPr lang="en-US" sz="900" dirty="0" err="1"/>
              <a:t>tilstrekkelig</a:t>
            </a:r>
            <a:r>
              <a:rPr lang="en-US" sz="900" dirty="0"/>
              <a:t> </a:t>
            </a:r>
            <a:r>
              <a:rPr lang="en-US" sz="900" dirty="0" err="1"/>
              <a:t>sikkerhet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prosjektet</a:t>
            </a:r>
            <a:r>
              <a:rPr lang="en-US" sz="900" dirty="0"/>
              <a:t>. </a:t>
            </a:r>
          </a:p>
          <a:p>
            <a:pPr algn="just"/>
            <a:r>
              <a:rPr lang="en-US" sz="1200" dirty="0" err="1"/>
              <a:t>Løsningen</a:t>
            </a:r>
            <a:endParaRPr lang="en-US" sz="1200" dirty="0"/>
          </a:p>
          <a:p>
            <a:pPr lvl="1" algn="just"/>
            <a:r>
              <a:rPr lang="en-US" sz="900" dirty="0"/>
              <a:t>Keller </a:t>
            </a:r>
            <a:r>
              <a:rPr lang="en-US" sz="900" dirty="0" err="1"/>
              <a:t>installerte</a:t>
            </a:r>
            <a:r>
              <a:rPr lang="en-US" sz="900" dirty="0"/>
              <a:t> </a:t>
            </a:r>
            <a:r>
              <a:rPr lang="en-US" sz="900" dirty="0" err="1"/>
              <a:t>rundt</a:t>
            </a:r>
            <a:r>
              <a:rPr lang="en-US" sz="900" dirty="0"/>
              <a:t> 3000 </a:t>
            </a:r>
            <a:r>
              <a:rPr lang="en-US" sz="900" dirty="0" err="1"/>
              <a:t>stk</a:t>
            </a:r>
            <a:r>
              <a:rPr lang="en-US" sz="900" dirty="0"/>
              <a:t> Ø800 </a:t>
            </a:r>
            <a:r>
              <a:rPr lang="en-US" sz="900" dirty="0" err="1"/>
              <a:t>kalksementpeler</a:t>
            </a:r>
            <a:r>
              <a:rPr lang="en-US" sz="900" dirty="0"/>
              <a:t> med </a:t>
            </a:r>
            <a:r>
              <a:rPr lang="en-US" sz="900" dirty="0" err="1"/>
              <a:t>lengder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mellom</a:t>
            </a:r>
            <a:r>
              <a:rPr lang="en-US" sz="900" dirty="0"/>
              <a:t> 9 </a:t>
            </a:r>
            <a:r>
              <a:rPr lang="en-US" sz="900" dirty="0" err="1"/>
              <a:t>og</a:t>
            </a:r>
            <a:r>
              <a:rPr lang="en-US" sz="900" dirty="0"/>
              <a:t> 25 meter.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satt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et </a:t>
            </a:r>
            <a:r>
              <a:rPr lang="en-US" sz="900" dirty="0" err="1"/>
              <a:t>ribbesystem</a:t>
            </a:r>
            <a:r>
              <a:rPr lang="en-US" sz="900" dirty="0"/>
              <a:t> under hele </a:t>
            </a:r>
            <a:r>
              <a:rPr lang="en-US" sz="900" dirty="0" err="1"/>
              <a:t>hotellets</a:t>
            </a:r>
            <a:r>
              <a:rPr lang="en-US" sz="900" dirty="0"/>
              <a:t> areal </a:t>
            </a:r>
            <a:r>
              <a:rPr lang="en-US" sz="900" dirty="0" err="1"/>
              <a:t>og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utført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seksjoner</a:t>
            </a:r>
            <a:r>
              <a:rPr lang="en-US" sz="900" dirty="0"/>
              <a:t>. </a:t>
            </a:r>
            <a:r>
              <a:rPr lang="en-US" sz="900" dirty="0" err="1"/>
              <a:t>Boreriggen</a:t>
            </a:r>
            <a:r>
              <a:rPr lang="en-US" sz="900" dirty="0"/>
              <a:t> </a:t>
            </a:r>
            <a:r>
              <a:rPr lang="en-US" sz="900" dirty="0" err="1"/>
              <a:t>er</a:t>
            </a:r>
            <a:r>
              <a:rPr lang="en-US" sz="900" dirty="0"/>
              <a:t> GPS-</a:t>
            </a:r>
            <a:r>
              <a:rPr lang="en-US" sz="900" dirty="0" err="1"/>
              <a:t>styrt</a:t>
            </a:r>
            <a:r>
              <a:rPr lang="en-US" sz="900" dirty="0"/>
              <a:t> for å </a:t>
            </a:r>
            <a:r>
              <a:rPr lang="en-US" sz="900" dirty="0" err="1"/>
              <a:t>finne</a:t>
            </a:r>
            <a:r>
              <a:rPr lang="en-US" sz="900" dirty="0"/>
              <a:t> </a:t>
            </a:r>
            <a:r>
              <a:rPr lang="en-US" sz="900" dirty="0" err="1"/>
              <a:t>nøyaktig</a:t>
            </a:r>
            <a:r>
              <a:rPr lang="en-US" sz="900" dirty="0"/>
              <a:t> </a:t>
            </a:r>
            <a:r>
              <a:rPr lang="en-US" sz="900" dirty="0" err="1"/>
              <a:t>peleplassering</a:t>
            </a:r>
            <a:r>
              <a:rPr lang="en-US" sz="900" dirty="0"/>
              <a:t> for </a:t>
            </a:r>
            <a:r>
              <a:rPr lang="en-US" sz="900" dirty="0" err="1"/>
              <a:t>hver</a:t>
            </a:r>
            <a:r>
              <a:rPr lang="en-US" sz="900" dirty="0"/>
              <a:t> </a:t>
            </a:r>
            <a:r>
              <a:rPr lang="en-US" sz="900" dirty="0" err="1"/>
              <a:t>pel</a:t>
            </a:r>
            <a:r>
              <a:rPr lang="en-US" sz="900" dirty="0"/>
              <a:t>. </a:t>
            </a:r>
            <a:r>
              <a:rPr lang="en-US" sz="900" dirty="0" err="1"/>
              <a:t>Grunnet</a:t>
            </a:r>
            <a:r>
              <a:rPr lang="en-US" sz="900" dirty="0"/>
              <a:t> den </a:t>
            </a:r>
            <a:r>
              <a:rPr lang="en-US" sz="900" dirty="0" err="1"/>
              <a:t>bløte</a:t>
            </a:r>
            <a:r>
              <a:rPr lang="en-US" sz="900" dirty="0"/>
              <a:t> </a:t>
            </a:r>
            <a:r>
              <a:rPr lang="en-US" sz="900" dirty="0" err="1"/>
              <a:t>grunnen</a:t>
            </a:r>
            <a:r>
              <a:rPr lang="en-US" sz="900" dirty="0"/>
              <a:t> </a:t>
            </a:r>
            <a:r>
              <a:rPr lang="en-US" sz="900" dirty="0" err="1"/>
              <a:t>måtte</a:t>
            </a:r>
            <a:r>
              <a:rPr lang="en-US" sz="900" dirty="0"/>
              <a:t> det </a:t>
            </a:r>
            <a:r>
              <a:rPr lang="en-US" sz="900" dirty="0" err="1"/>
              <a:t>injiseres</a:t>
            </a:r>
            <a:r>
              <a:rPr lang="en-US" sz="900" dirty="0"/>
              <a:t> </a:t>
            </a:r>
            <a:r>
              <a:rPr lang="en-US" sz="900" dirty="0" err="1"/>
              <a:t>noe</a:t>
            </a:r>
            <a:r>
              <a:rPr lang="en-US" sz="900" dirty="0"/>
              <a:t> </a:t>
            </a:r>
            <a:r>
              <a:rPr lang="en-US" sz="900" dirty="0" err="1"/>
              <a:t>bindemiddel</a:t>
            </a:r>
            <a:r>
              <a:rPr lang="en-US" sz="900" dirty="0"/>
              <a:t> </a:t>
            </a:r>
            <a:r>
              <a:rPr lang="en-US" sz="900" dirty="0" err="1"/>
              <a:t>også</a:t>
            </a:r>
            <a:r>
              <a:rPr lang="en-US" sz="900" dirty="0"/>
              <a:t> over </a:t>
            </a:r>
            <a:r>
              <a:rPr lang="en-US" sz="900" dirty="0" err="1"/>
              <a:t>gravenivå</a:t>
            </a:r>
            <a:r>
              <a:rPr lang="en-US" sz="900" dirty="0"/>
              <a:t>.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testet</a:t>
            </a:r>
            <a:r>
              <a:rPr lang="en-US" sz="900" dirty="0"/>
              <a:t> med FKPS </a:t>
            </a:r>
            <a:r>
              <a:rPr lang="en-US" sz="900" dirty="0" err="1"/>
              <a:t>hvor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vinge</a:t>
            </a:r>
            <a:r>
              <a:rPr lang="en-US" sz="900" dirty="0"/>
              <a:t> </a:t>
            </a:r>
            <a:r>
              <a:rPr lang="en-US" sz="900" dirty="0" err="1"/>
              <a:t>penetrerer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ovenfra</a:t>
            </a:r>
            <a:r>
              <a:rPr lang="en-US" sz="900" dirty="0"/>
              <a:t>. </a:t>
            </a:r>
            <a:r>
              <a:rPr lang="en-US" sz="900" dirty="0" err="1"/>
              <a:t>Testene</a:t>
            </a:r>
            <a:r>
              <a:rPr lang="en-US" sz="900" dirty="0"/>
              <a:t> </a:t>
            </a:r>
            <a:r>
              <a:rPr lang="en-US" sz="900" dirty="0" err="1"/>
              <a:t>viste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skjærstyrke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langt</a:t>
            </a:r>
            <a:r>
              <a:rPr lang="en-US" sz="900" dirty="0"/>
              <a:t> over </a:t>
            </a:r>
            <a:r>
              <a:rPr lang="en-US" sz="900" dirty="0" err="1"/>
              <a:t>kravene</a:t>
            </a:r>
            <a:r>
              <a:rPr lang="en-US" sz="900" dirty="0"/>
              <a:t> </a:t>
            </a:r>
            <a:r>
              <a:rPr lang="en-US" sz="900" dirty="0" err="1"/>
              <a:t>som</a:t>
            </a:r>
            <a:r>
              <a:rPr lang="en-US" sz="900" dirty="0"/>
              <a:t> var </a:t>
            </a:r>
            <a:r>
              <a:rPr lang="en-US" sz="900" dirty="0" err="1"/>
              <a:t>satt</a:t>
            </a:r>
            <a:r>
              <a:rPr lang="en-US" sz="900" dirty="0"/>
              <a:t>. </a:t>
            </a:r>
            <a:r>
              <a:rPr lang="en-US" sz="900" dirty="0" err="1"/>
              <a:t>Etter</a:t>
            </a:r>
            <a:r>
              <a:rPr lang="en-US" sz="900" dirty="0"/>
              <a:t> at </a:t>
            </a:r>
            <a:r>
              <a:rPr lang="en-US" sz="900" dirty="0" err="1"/>
              <a:t>pelene</a:t>
            </a:r>
            <a:r>
              <a:rPr lang="en-US" sz="900" dirty="0"/>
              <a:t> var </a:t>
            </a:r>
            <a:r>
              <a:rPr lang="en-US" sz="900" dirty="0" err="1"/>
              <a:t>ferdig</a:t>
            </a:r>
            <a:r>
              <a:rPr lang="en-US" sz="900" dirty="0"/>
              <a:t> </a:t>
            </a:r>
            <a:r>
              <a:rPr lang="en-US" sz="900" dirty="0" err="1"/>
              <a:t>etablert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bunnplaten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hotellet</a:t>
            </a:r>
            <a:r>
              <a:rPr lang="en-US" sz="900" dirty="0"/>
              <a:t> </a:t>
            </a:r>
            <a:r>
              <a:rPr lang="en-US" sz="900" dirty="0" err="1"/>
              <a:t>etablert</a:t>
            </a:r>
            <a:r>
              <a:rPr lang="en-US" sz="900" dirty="0"/>
              <a:t> </a:t>
            </a:r>
            <a:r>
              <a:rPr lang="en-US" sz="900" dirty="0" err="1"/>
              <a:t>fra</a:t>
            </a:r>
            <a:r>
              <a:rPr lang="en-US" sz="900" dirty="0"/>
              <a:t> </a:t>
            </a:r>
            <a:r>
              <a:rPr lang="en-US" sz="900" dirty="0" err="1"/>
              <a:t>gravenivå</a:t>
            </a:r>
            <a:r>
              <a:rPr lang="en-US" sz="900" dirty="0"/>
              <a:t>, </a:t>
            </a:r>
            <a:r>
              <a:rPr lang="en-US" sz="900" dirty="0" err="1"/>
              <a:t>direkte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.</a:t>
            </a:r>
            <a:endParaRPr lang="el-GR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613931-B13A-4148-98C0-EDFE14DE7F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installerte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3000 </a:t>
            </a:r>
            <a:r>
              <a:rPr lang="en-US" dirty="0" err="1"/>
              <a:t>stk</a:t>
            </a:r>
            <a:r>
              <a:rPr lang="en-US" dirty="0"/>
              <a:t> Ø800 mm </a:t>
            </a:r>
            <a:r>
              <a:rPr lang="en-US" dirty="0" err="1"/>
              <a:t>kalksementpeler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grunnstabilisering</a:t>
            </a:r>
            <a:r>
              <a:rPr lang="en-US" dirty="0"/>
              <a:t> for et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hotell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Kløfta</a:t>
            </a:r>
            <a:endParaRPr lang="en-US" dirty="0"/>
          </a:p>
          <a:p>
            <a:r>
              <a:rPr lang="en-US" dirty="0" err="1"/>
              <a:t>Grunnen</a:t>
            </a:r>
            <a:r>
              <a:rPr lang="en-US" dirty="0"/>
              <a:t> </a:t>
            </a:r>
            <a:r>
              <a:rPr lang="en-US" dirty="0" err="1"/>
              <a:t>bestod</a:t>
            </a:r>
            <a:r>
              <a:rPr lang="en-US" dirty="0"/>
              <a:t> av </a:t>
            </a:r>
            <a:r>
              <a:rPr lang="en-US" dirty="0" err="1"/>
              <a:t>bløt</a:t>
            </a:r>
            <a:r>
              <a:rPr lang="en-US" dirty="0"/>
              <a:t> </a:t>
            </a:r>
            <a:r>
              <a:rPr lang="en-US" dirty="0" err="1"/>
              <a:t>leire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måtte</a:t>
            </a:r>
            <a:r>
              <a:rPr lang="en-US" dirty="0"/>
              <a:t> </a:t>
            </a:r>
            <a:r>
              <a:rPr lang="en-US" dirty="0" err="1"/>
              <a:t>stabiliseres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arbeidere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fortsette</a:t>
            </a:r>
            <a:r>
              <a:rPr lang="en-US" dirty="0"/>
              <a:t>. </a:t>
            </a:r>
            <a:r>
              <a:rPr lang="en-US" dirty="0" err="1"/>
              <a:t>Bygningen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etablert</a:t>
            </a:r>
            <a:r>
              <a:rPr lang="en-US" dirty="0"/>
              <a:t> </a:t>
            </a:r>
            <a:r>
              <a:rPr lang="en-US" dirty="0" err="1"/>
              <a:t>rett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kalksementpelene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bunnplate</a:t>
            </a:r>
            <a:r>
              <a:rPr lang="en-US" dirty="0"/>
              <a:t>. </a:t>
            </a:r>
            <a:endParaRPr lang="el-GR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AA9D9EA9-ABC5-4A8C-A59E-636637BC3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MIKLAGARD FASE 2</a:t>
            </a:r>
            <a:endParaRPr lang="el-GR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32BD89F-9976-4A37-9A7A-821D48C4E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KLØFTA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828DC6AB-6BF7-4312-87C5-28E0D15B69BD}"/>
              </a:ext>
            </a:extLst>
          </p:cNvPr>
          <p:cNvSpPr txBox="1">
            <a:spLocks/>
          </p:cNvSpPr>
          <p:nvPr/>
        </p:nvSpPr>
        <p:spPr>
          <a:xfrm>
            <a:off x="316799" y="9792000"/>
            <a:ext cx="216605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Prosjektleder Hovedentreprenør</a:t>
            </a:r>
          </a:p>
          <a:p>
            <a:r>
              <a:rPr lang="sv-SE" dirty="0"/>
              <a:t>Kristian Tangen</a:t>
            </a:r>
            <a:br>
              <a:rPr lang="sv-SE" b="1" dirty="0"/>
            </a:br>
            <a:br>
              <a:rPr lang="en-US" dirty="0"/>
            </a:br>
            <a:r>
              <a:rPr lang="en-US" dirty="0"/>
              <a:t>kristian@nordbymaskin.no</a:t>
            </a:r>
            <a:endParaRPr lang="sv-SE" dirty="0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DFAA41C-3D58-4FBE-B82A-63A987E2ED44}"/>
              </a:ext>
            </a:extLst>
          </p:cNvPr>
          <p:cNvSpPr txBox="1">
            <a:spLocks/>
          </p:cNvSpPr>
          <p:nvPr/>
        </p:nvSpPr>
        <p:spPr>
          <a:xfrm>
            <a:off x="2326576" y="9792000"/>
            <a:ext cx="193110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900" b="1" dirty="0"/>
              <a:t>Prosjekt start dato:</a:t>
            </a:r>
            <a:br>
              <a:rPr lang="sv-SE" sz="900" b="1" dirty="0"/>
            </a:br>
            <a:r>
              <a:rPr lang="sv-SE" sz="900" dirty="0"/>
              <a:t>November 2019</a:t>
            </a:r>
          </a:p>
          <a:p>
            <a:pPr algn="r"/>
            <a:r>
              <a:rPr lang="sv-SE" sz="900" b="1" dirty="0"/>
              <a:t>Prosjekt slutt dato:</a:t>
            </a:r>
            <a:br>
              <a:rPr lang="sv-SE" sz="900" b="1" dirty="0"/>
            </a:br>
            <a:r>
              <a:rPr lang="sv-SE" sz="900" dirty="0"/>
              <a:t>Januar 2020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DA06585A-4FA4-4D4E-ACDC-E43A9665150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>
            <a:fillRect/>
          </a:stretch>
        </p:blipFill>
        <p:spPr>
          <a:xfrm>
            <a:off x="179999" y="1974850"/>
            <a:ext cx="5093551" cy="2419437"/>
          </a:xfr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31D6F6-2BCC-4C33-B171-F1D0D1F52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87" y="2921296"/>
            <a:ext cx="1963988" cy="147299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DD2A7CD-1F90-470B-A91B-1A04146B6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53" y="812976"/>
            <a:ext cx="1847945" cy="138595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567E77-57E9-489D-9A64-2045E1A98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6" y="812977"/>
            <a:ext cx="1847945" cy="138595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699267A-28B4-4D55-90DC-ABF3B77DF0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221" y="58747"/>
            <a:ext cx="3759454" cy="3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2" ma:contentTypeDescription="Create a new document." ma:contentTypeScope="" ma:versionID="6d400b0017e39d92ba7527b664581026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079fb9c89cf9e4b301b74e8f0d12a3e5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1FCF8-0053-4127-8957-C0224D53F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c5b81-6795-4400-a3c9-836daadf96b5"/>
    <ds:schemaRef ds:uri="d0a2752d-00d1-40bc-8b50-44f8cd105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432405-D65A-4A38-9E87-21158A6B9CD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4780083f-8f83-43b7-a01a-539413ee5a25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17b87f6-5264-46e4-9c25-ba79148e8100"/>
  </ds:schemaRefs>
</ds:datastoreItem>
</file>

<file path=customXml/itemProps3.xml><?xml version="1.0" encoding="utf-8"?>
<ds:datastoreItem xmlns:ds="http://schemas.openxmlformats.org/officeDocument/2006/customXml" ds:itemID="{33532CAE-41FA-4F22-927D-806917C28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MIKLAGARD FASE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lastModifiedBy>Njua, Agnes</cp:lastModifiedBy>
  <cp:revision>96</cp:revision>
  <cp:lastPrinted>2019-08-02T14:49:57Z</cp:lastPrinted>
  <dcterms:created xsi:type="dcterms:W3CDTF">2016-07-07T17:57:06Z</dcterms:created>
  <dcterms:modified xsi:type="dcterms:W3CDTF">2021-12-08T12:24:39Z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  <property fmtid="{D5CDD505-2E9C-101B-9397-08002B2CF9AE}" pid="3" name="TaxKeyword">
    <vt:lpwstr/>
  </property>
</Properties>
</file>