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63" r:id="rId5"/>
  </p:sldIdLst>
  <p:sldSz cx="7559675" cy="1069181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FC905E-2C5B-4474-89D1-1B78D81DAFA2}" v="2400" dt="2019-08-08T09:13:46.6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70" d="100"/>
          <a:sy n="70" d="100"/>
        </p:scale>
        <p:origin x="1472" y="3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6AC1B2F1-E170-47F8-BF63-7B54B734A169}" type="datetimeFigureOut">
              <a:rPr lang="en-GB" smtClean="0"/>
              <a:t>08/12/2021</a:t>
            </a:fld>
            <a:endParaRPr lang="en-GB"/>
          </a:p>
        </p:txBody>
      </p:sp>
      <p:sp>
        <p:nvSpPr>
          <p:cNvPr id="4" name="Footer Placeholder 3"/>
          <p:cNvSpPr>
            <a:spLocks noGrp="1"/>
          </p:cNvSpPr>
          <p:nvPr>
            <p:ph type="ftr" sz="quarter" idx="2"/>
          </p:nvPr>
        </p:nvSpPr>
        <p:spPr>
          <a:xfrm>
            <a:off x="0" y="8831059"/>
            <a:ext cx="3038604" cy="46534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159" y="8831059"/>
            <a:ext cx="3038604" cy="465341"/>
          </a:xfrm>
          <a:prstGeom prst="rect">
            <a:avLst/>
          </a:prstGeom>
        </p:spPr>
        <p:txBody>
          <a:bodyPr vert="horz" lIns="91440" tIns="45720" rIns="91440" bIns="45720" rtlCol="0" anchor="b"/>
          <a:lstStyle>
            <a:lvl1pPr algn="r">
              <a:defRPr sz="1200"/>
            </a:lvl1pPr>
          </a:lstStyle>
          <a:p>
            <a:fld id="{E051BA0B-6D86-4FAF-AEC1-4D9B97083C95}" type="slidenum">
              <a:rPr lang="en-GB" smtClean="0"/>
              <a:t>‹#›</a:t>
            </a:fld>
            <a:endParaRPr lang="en-GB"/>
          </a:p>
        </p:txBody>
      </p:sp>
    </p:spTree>
    <p:extLst>
      <p:ext uri="{BB962C8B-B14F-4D97-AF65-F5344CB8AC3E}">
        <p14:creationId xmlns:p14="http://schemas.microsoft.com/office/powerpoint/2010/main" val="1896456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Plassholder for dato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C47C228-EE51-4EB7-A0B6-C189F6A05710}" type="datetimeFigureOut">
              <a:rPr lang="en-US" smtClean="0"/>
              <a:t>12/8/2021</a:t>
            </a:fld>
            <a:endParaRPr lang="en-US"/>
          </a:p>
        </p:txBody>
      </p:sp>
      <p:sp>
        <p:nvSpPr>
          <p:cNvPr id="4" name="Plassholder for lysbilde 3"/>
          <p:cNvSpPr>
            <a:spLocks noGrp="1" noRot="1" noChangeAspect="1"/>
          </p:cNvSpPr>
          <p:nvPr>
            <p:ph type="sldImg" idx="2"/>
          </p:nvPr>
        </p:nvSpPr>
        <p:spPr>
          <a:xfrm>
            <a:off x="2395538" y="1162050"/>
            <a:ext cx="221932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Plassholder for notat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6" name="Plassholder for bunntekst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Plassholder for lysbildenumm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E2BA8D1-592C-42BF-B179-0D51761E4345}" type="slidenum">
              <a:rPr lang="en-US" smtClean="0"/>
              <a:t>‹#›</a:t>
            </a:fld>
            <a:endParaRPr lang="en-US"/>
          </a:p>
        </p:txBody>
      </p:sp>
    </p:spTree>
    <p:extLst>
      <p:ext uri="{BB962C8B-B14F-4D97-AF65-F5344CB8AC3E}">
        <p14:creationId xmlns:p14="http://schemas.microsoft.com/office/powerpoint/2010/main" val="1142482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e Picture">
    <p:spTree>
      <p:nvGrpSpPr>
        <p:cNvPr id="1" name=""/>
        <p:cNvGrpSpPr/>
        <p:nvPr/>
      </p:nvGrpSpPr>
      <p:grpSpPr>
        <a:xfrm>
          <a:off x="0" y="0"/>
          <a:ext cx="0" cy="0"/>
          <a:chOff x="0" y="0"/>
          <a:chExt cx="0" cy="0"/>
        </a:xfrm>
      </p:grpSpPr>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16" name="TextBox 15"/>
          <p:cNvSpPr txBox="1"/>
          <p:nvPr userDrawn="1"/>
        </p:nvSpPr>
        <p:spPr>
          <a:xfrm>
            <a:off x="5274916" y="4639763"/>
            <a:ext cx="2011680" cy="4972050"/>
          </a:xfrm>
          <a:prstGeom prst="rect">
            <a:avLst/>
          </a:prstGeom>
          <a:noFill/>
        </p:spPr>
        <p:txBody>
          <a:bodyPr wrap="none" lIns="91440" tIns="91440" rIns="91440" bIns="0" rtlCol="0">
            <a:noAutofit/>
          </a:bodyPr>
          <a:lstStyle/>
          <a:p>
            <a:pPr>
              <a:lnSpc>
                <a:spcPct val="100000"/>
              </a:lnSpc>
              <a:spcAft>
                <a:spcPts val="300"/>
              </a:spcAft>
              <a:buFontTx/>
              <a:buNone/>
            </a:pPr>
            <a:r>
              <a:rPr lang="en-GB" sz="1100" dirty="0" err="1">
                <a:solidFill>
                  <a:srgbClr val="FFC000"/>
                </a:solidFill>
                <a:latin typeface="Arial" panose="020B0604020202020204" pitchFamily="34" charset="0"/>
                <a:cs typeface="Arial" panose="020B0604020202020204" pitchFamily="34" charset="0"/>
              </a:rPr>
              <a:t>Prosjekttype</a:t>
            </a:r>
            <a:endParaRPr lang="en-GB" sz="1100" dirty="0">
              <a:solidFill>
                <a:srgbClr val="FFC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300"/>
              </a:spcAft>
              <a:buClrTx/>
              <a:buSzTx/>
              <a:buFontTx/>
              <a:buNone/>
              <a:tabLst/>
              <a:defRPr/>
            </a:pPr>
            <a:r>
              <a:rPr lang="en-GB" sz="1100" dirty="0" err="1">
                <a:solidFill>
                  <a:schemeClr val="bg1"/>
                </a:solidFill>
                <a:latin typeface="Arial" panose="020B0604020202020204" pitchFamily="34" charset="0"/>
                <a:cs typeface="Arial" panose="020B0604020202020204" pitchFamily="34" charset="0"/>
              </a:rPr>
              <a:t>Refundamentering</a:t>
            </a:r>
            <a:r>
              <a:rPr lang="en-GB" sz="1100" dirty="0">
                <a:solidFill>
                  <a:schemeClr val="bg1"/>
                </a:solidFill>
                <a:latin typeface="Arial" panose="020B0604020202020204" pitchFamily="34" charset="0"/>
                <a:cs typeface="Arial" panose="020B0604020202020204" pitchFamily="34" charset="0"/>
              </a:rPr>
              <a:t> </a:t>
            </a:r>
            <a:r>
              <a:rPr lang="en-GB" sz="1100" dirty="0" err="1">
                <a:solidFill>
                  <a:schemeClr val="bg1"/>
                </a:solidFill>
                <a:latin typeface="Arial" panose="020B0604020202020204" pitchFamily="34" charset="0"/>
                <a:cs typeface="Arial" panose="020B0604020202020204" pitchFamily="34" charset="0"/>
              </a:rPr>
              <a:t>av</a:t>
            </a:r>
            <a:r>
              <a:rPr lang="en-GB" sz="1100" dirty="0">
                <a:solidFill>
                  <a:schemeClr val="bg1"/>
                </a:solidFill>
                <a:latin typeface="Arial" panose="020B0604020202020204" pitchFamily="34" charset="0"/>
                <a:cs typeface="Arial" panose="020B0604020202020204" pitchFamily="34" charset="0"/>
              </a:rPr>
              <a:t> </a:t>
            </a:r>
            <a:br>
              <a:rPr lang="en-GB" sz="1100" dirty="0">
                <a:solidFill>
                  <a:schemeClr val="bg1"/>
                </a:solidFill>
                <a:latin typeface="Arial" panose="020B0604020202020204" pitchFamily="34" charset="0"/>
                <a:cs typeface="Arial" panose="020B0604020202020204" pitchFamily="34" charset="0"/>
              </a:rPr>
            </a:br>
            <a:r>
              <a:rPr lang="en-GB" sz="1100" dirty="0" err="1">
                <a:solidFill>
                  <a:schemeClr val="bg1"/>
                </a:solidFill>
                <a:latin typeface="Arial" panose="020B0604020202020204" pitchFamily="34" charset="0"/>
                <a:cs typeface="Arial" panose="020B0604020202020204" pitchFamily="34" charset="0"/>
              </a:rPr>
              <a:t>eksisterende</a:t>
            </a:r>
            <a:r>
              <a:rPr lang="en-GB" sz="1100" dirty="0">
                <a:solidFill>
                  <a:schemeClr val="bg1"/>
                </a:solidFill>
                <a:latin typeface="Arial" panose="020B0604020202020204" pitchFamily="34" charset="0"/>
                <a:cs typeface="Arial" panose="020B0604020202020204" pitchFamily="34" charset="0"/>
              </a:rPr>
              <a:t> </a:t>
            </a:r>
            <a:r>
              <a:rPr lang="en-GB" sz="1100" dirty="0" err="1">
                <a:solidFill>
                  <a:schemeClr val="bg1"/>
                </a:solidFill>
                <a:latin typeface="Arial" panose="020B0604020202020204" pitchFamily="34" charset="0"/>
                <a:cs typeface="Arial" panose="020B0604020202020204" pitchFamily="34" charset="0"/>
              </a:rPr>
              <a:t>bygg</a:t>
            </a:r>
            <a:r>
              <a:rPr lang="en-GB" sz="1100" dirty="0">
                <a:solidFill>
                  <a:schemeClr val="bg1"/>
                </a:solidFill>
                <a:latin typeface="Arial" panose="020B0604020202020204" pitchFamily="34" charset="0"/>
                <a:cs typeface="Arial" panose="020B0604020202020204" pitchFamily="34" charset="0"/>
              </a:rPr>
              <a:t> </a:t>
            </a:r>
            <a:r>
              <a:rPr lang="en-GB" sz="1100" dirty="0" err="1">
                <a:solidFill>
                  <a:schemeClr val="bg1"/>
                </a:solidFill>
                <a:latin typeface="Arial" panose="020B0604020202020204" pitchFamily="34" charset="0"/>
                <a:cs typeface="Arial" panose="020B0604020202020204" pitchFamily="34" charset="0"/>
              </a:rPr>
              <a:t>fra</a:t>
            </a:r>
            <a:r>
              <a:rPr lang="en-GB" sz="1100" dirty="0">
                <a:solidFill>
                  <a:schemeClr val="bg1"/>
                </a:solidFill>
                <a:latin typeface="Arial" panose="020B0604020202020204" pitchFamily="34" charset="0"/>
                <a:cs typeface="Arial" panose="020B0604020202020204" pitchFamily="34" charset="0"/>
              </a:rPr>
              <a:t> 1800-</a:t>
            </a:r>
            <a:br>
              <a:rPr lang="en-GB" sz="1100" dirty="0">
                <a:solidFill>
                  <a:schemeClr val="bg1"/>
                </a:solidFill>
                <a:latin typeface="Arial" panose="020B0604020202020204" pitchFamily="34" charset="0"/>
                <a:cs typeface="Arial" panose="020B0604020202020204" pitchFamily="34" charset="0"/>
              </a:rPr>
            </a:br>
            <a:r>
              <a:rPr lang="en-GB" sz="1100" dirty="0" err="1">
                <a:solidFill>
                  <a:schemeClr val="bg1"/>
                </a:solidFill>
                <a:latin typeface="Arial" panose="020B0604020202020204" pitchFamily="34" charset="0"/>
                <a:cs typeface="Arial" panose="020B0604020202020204" pitchFamily="34" charset="0"/>
              </a:rPr>
              <a:t>tallet</a:t>
            </a: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err="1">
                <a:solidFill>
                  <a:srgbClr val="FFC000"/>
                </a:solidFill>
                <a:latin typeface="Arial" panose="020B0604020202020204" pitchFamily="34" charset="0"/>
                <a:cs typeface="Arial" panose="020B0604020202020204" pitchFamily="34" charset="0"/>
              </a:rPr>
              <a:t>Teknikk</a:t>
            </a:r>
            <a:endParaRPr lang="en-GB" sz="1100" dirty="0">
              <a:solidFill>
                <a:srgbClr val="FFC000"/>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err="1">
                <a:solidFill>
                  <a:schemeClr val="bg1"/>
                </a:solidFill>
                <a:latin typeface="Arial" panose="020B0604020202020204" pitchFamily="34" charset="0"/>
                <a:cs typeface="Arial" panose="020B0604020202020204" pitchFamily="34" charset="0"/>
              </a:rPr>
              <a:t>Jetinjisering</a:t>
            </a: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Marked</a:t>
            </a:r>
          </a:p>
          <a:p>
            <a:pPr>
              <a:lnSpc>
                <a:spcPct val="100000"/>
              </a:lnSpc>
              <a:spcAft>
                <a:spcPts val="300"/>
              </a:spcAft>
              <a:buFontTx/>
              <a:buNone/>
            </a:pPr>
            <a:r>
              <a:rPr lang="en-GB" sz="1100" dirty="0" err="1">
                <a:solidFill>
                  <a:schemeClr val="bg1"/>
                </a:solidFill>
                <a:latin typeface="Arial" panose="020B0604020202020204" pitchFamily="34" charset="0"/>
                <a:cs typeface="Arial" panose="020B0604020202020204" pitchFamily="34" charset="0"/>
              </a:rPr>
              <a:t>Offentlige</a:t>
            </a:r>
            <a:r>
              <a:rPr lang="en-GB" sz="1100" dirty="0">
                <a:solidFill>
                  <a:schemeClr val="bg1"/>
                </a:solidFill>
                <a:latin typeface="Arial" panose="020B0604020202020204" pitchFamily="34" charset="0"/>
                <a:cs typeface="Arial" panose="020B0604020202020204" pitchFamily="34" charset="0"/>
              </a:rPr>
              <a:t> </a:t>
            </a:r>
            <a:r>
              <a:rPr lang="en-GB" sz="1100" dirty="0" err="1">
                <a:solidFill>
                  <a:schemeClr val="bg1"/>
                </a:solidFill>
                <a:latin typeface="Arial" panose="020B0604020202020204" pitchFamily="34" charset="0"/>
                <a:cs typeface="Arial" panose="020B0604020202020204" pitchFamily="34" charset="0"/>
              </a:rPr>
              <a:t>bygg</a:t>
            </a: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err="1">
                <a:solidFill>
                  <a:srgbClr val="FFC000"/>
                </a:solidFill>
                <a:latin typeface="Arial" panose="020B0604020202020204" pitchFamily="34" charset="0"/>
                <a:cs typeface="Arial" panose="020B0604020202020204" pitchFamily="34" charset="0"/>
              </a:rPr>
              <a:t>Byggherre</a:t>
            </a:r>
            <a:endParaRPr lang="en-GB" sz="1100" dirty="0">
              <a:solidFill>
                <a:srgbClr val="FFC000"/>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Buskerud </a:t>
            </a:r>
            <a:r>
              <a:rPr lang="en-GB" sz="1100" dirty="0" err="1">
                <a:solidFill>
                  <a:schemeClr val="bg1"/>
                </a:solidFill>
                <a:latin typeface="Arial" panose="020B0604020202020204" pitchFamily="34" charset="0"/>
                <a:cs typeface="Arial" panose="020B0604020202020204" pitchFamily="34" charset="0"/>
              </a:rPr>
              <a:t>Fylkeskommune</a:t>
            </a: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err="1">
                <a:solidFill>
                  <a:srgbClr val="FFC000"/>
                </a:solidFill>
                <a:latin typeface="Arial" panose="020B0604020202020204" pitchFamily="34" charset="0"/>
                <a:cs typeface="Arial" panose="020B0604020202020204" pitchFamily="34" charset="0"/>
              </a:rPr>
              <a:t>Hovedentreprenør</a:t>
            </a:r>
            <a:endParaRPr lang="en-GB" sz="1100" dirty="0">
              <a:solidFill>
                <a:srgbClr val="FFC000"/>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err="1">
                <a:solidFill>
                  <a:schemeClr val="bg1"/>
                </a:solidFill>
                <a:latin typeface="Arial" panose="020B0604020202020204" pitchFamily="34" charset="0"/>
                <a:cs typeface="Arial" panose="020B0604020202020204" pitchFamily="34" charset="0"/>
              </a:rPr>
              <a:t>Strøm</a:t>
            </a:r>
            <a:r>
              <a:rPr lang="en-GB" sz="1100" dirty="0">
                <a:solidFill>
                  <a:schemeClr val="bg1"/>
                </a:solidFill>
                <a:latin typeface="Arial" panose="020B0604020202020204" pitchFamily="34" charset="0"/>
                <a:cs typeface="Arial" panose="020B0604020202020204" pitchFamily="34" charset="0"/>
              </a:rPr>
              <a:t> Gundersen AS</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err="1">
                <a:solidFill>
                  <a:srgbClr val="FFC000"/>
                </a:solidFill>
                <a:latin typeface="Arial" panose="020B0604020202020204" pitchFamily="34" charset="0"/>
                <a:cs typeface="Arial" panose="020B0604020202020204" pitchFamily="34" charset="0"/>
              </a:rPr>
              <a:t>Geoteknisk</a:t>
            </a:r>
            <a:r>
              <a:rPr lang="en-GB" sz="1100" dirty="0">
                <a:solidFill>
                  <a:srgbClr val="FFC000"/>
                </a:solidFill>
                <a:latin typeface="Arial" panose="020B0604020202020204" pitchFamily="34" charset="0"/>
                <a:cs typeface="Arial" panose="020B0604020202020204" pitchFamily="34" charset="0"/>
              </a:rPr>
              <a:t> </a:t>
            </a:r>
            <a:r>
              <a:rPr lang="en-GB" sz="1100" dirty="0" err="1">
                <a:solidFill>
                  <a:srgbClr val="FFC000"/>
                </a:solidFill>
                <a:latin typeface="Arial" panose="020B0604020202020204" pitchFamily="34" charset="0"/>
                <a:cs typeface="Arial" panose="020B0604020202020204" pitchFamily="34" charset="0"/>
              </a:rPr>
              <a:t>rådgiver</a:t>
            </a:r>
            <a:endParaRPr lang="en-GB" sz="1100" dirty="0">
              <a:solidFill>
                <a:srgbClr val="FFC000"/>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err="1">
                <a:solidFill>
                  <a:schemeClr val="bg1"/>
                </a:solidFill>
                <a:latin typeface="Arial" panose="020B0604020202020204" pitchFamily="34" charset="0"/>
                <a:cs typeface="Arial" panose="020B0604020202020204" pitchFamily="34" charset="0"/>
              </a:rPr>
              <a:t>Norconsult</a:t>
            </a: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Keller </a:t>
            </a:r>
            <a:r>
              <a:rPr lang="en-GB" sz="1100" dirty="0" err="1">
                <a:solidFill>
                  <a:srgbClr val="FFC000"/>
                </a:solidFill>
                <a:latin typeface="Arial" panose="020B0604020202020204" pitchFamily="34" charset="0"/>
                <a:cs typeface="Arial" panose="020B0604020202020204" pitchFamily="34" charset="0"/>
              </a:rPr>
              <a:t>selskaper</a:t>
            </a:r>
            <a:endParaRPr lang="en-GB" sz="1100" dirty="0">
              <a:solidFill>
                <a:srgbClr val="FFC000"/>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Keller Grundläggning</a:t>
            </a:r>
            <a:br>
              <a:rPr lang="en-GB" sz="1100" dirty="0">
                <a:solidFill>
                  <a:schemeClr val="bg1"/>
                </a:solidFill>
                <a:latin typeface="Arial" panose="020B0604020202020204" pitchFamily="34" charset="0"/>
                <a:cs typeface="Arial" panose="020B0604020202020204" pitchFamily="34" charset="0"/>
              </a:rPr>
            </a:br>
            <a:r>
              <a:rPr lang="en-GB" sz="1100" dirty="0">
                <a:solidFill>
                  <a:schemeClr val="bg1"/>
                </a:solidFill>
                <a:latin typeface="Arial" panose="020B0604020202020204" pitchFamily="34" charset="0"/>
                <a:cs typeface="Arial" panose="020B0604020202020204" pitchFamily="34" charset="0"/>
              </a:rPr>
              <a:t>Keller </a:t>
            </a:r>
            <a:r>
              <a:rPr lang="en-GB" sz="1100" dirty="0" err="1">
                <a:solidFill>
                  <a:schemeClr val="bg1"/>
                </a:solidFill>
                <a:latin typeface="Arial" panose="020B0604020202020204" pitchFamily="34" charset="0"/>
                <a:cs typeface="Arial" panose="020B0604020202020204" pitchFamily="34" charset="0"/>
              </a:rPr>
              <a:t>Grundbau</a:t>
            </a: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buFontTx/>
              <a:buNone/>
            </a:pPr>
            <a:endParaRPr lang="en-GB" sz="1100" dirty="0">
              <a:solidFill>
                <a:srgbClr val="FFC000"/>
              </a:solidFill>
              <a:latin typeface="Arial" panose="020B0604020202020204" pitchFamily="34" charset="0"/>
              <a:cs typeface="Arial" panose="020B0604020202020204" pitchFamily="34" charset="0"/>
            </a:endParaRPr>
          </a:p>
        </p:txBody>
      </p:sp>
      <p:sp>
        <p:nvSpPr>
          <p:cNvPr id="23" name="Picture Placeholder 41"/>
          <p:cNvSpPr>
            <a:spLocks noGrp="1"/>
          </p:cNvSpPr>
          <p:nvPr>
            <p:ph type="pic" sz="quarter" idx="21"/>
          </p:nvPr>
        </p:nvSpPr>
        <p:spPr>
          <a:xfrm>
            <a:off x="179837" y="1080000"/>
            <a:ext cx="7200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35" name="TextBox 34"/>
          <p:cNvSpPr txBox="1"/>
          <p:nvPr userDrawn="1"/>
        </p:nvSpPr>
        <p:spPr>
          <a:xfrm>
            <a:off x="324000" y="4554000"/>
            <a:ext cx="4412903" cy="294372"/>
          </a:xfrm>
          <a:prstGeom prst="rect">
            <a:avLst/>
          </a:prstGeom>
          <a:noFill/>
        </p:spPr>
        <p:txBody>
          <a:bodyPr wrap="none" rtlCol="0">
            <a:noAutofit/>
          </a:bodyPr>
          <a:lstStyle/>
          <a:p>
            <a:pPr>
              <a:lnSpc>
                <a:spcPct val="100000"/>
              </a:lnSpc>
            </a:pPr>
            <a:r>
              <a:rPr lang="en-GB" sz="1300" b="1" dirty="0" err="1">
                <a:solidFill>
                  <a:srgbClr val="002060"/>
                </a:solidFill>
                <a:latin typeface="Arial" panose="020B0604020202020204" pitchFamily="34" charset="0"/>
                <a:cs typeface="Arial" panose="020B0604020202020204" pitchFamily="34" charset="0"/>
              </a:rPr>
              <a:t>Nøkkelprestasjoner</a:t>
            </a:r>
            <a:endParaRPr lang="en-GB" sz="1300" b="1" dirty="0">
              <a:solidFill>
                <a:srgbClr val="002060"/>
              </a:solidFill>
              <a:latin typeface="Arial" panose="020B0604020202020204" pitchFamily="34" charset="0"/>
              <a:cs typeface="Arial" panose="020B0604020202020204" pitchFamily="34" charset="0"/>
            </a:endParaRPr>
          </a:p>
        </p:txBody>
      </p:sp>
      <p:sp>
        <p:nvSpPr>
          <p:cNvPr id="36" name="Text Placeholder 19"/>
          <p:cNvSpPr>
            <a:spLocks noGrp="1"/>
          </p:cNvSpPr>
          <p:nvPr>
            <p:ph type="body" sz="quarter" idx="20" hasCustomPrompt="1"/>
          </p:nvPr>
        </p:nvSpPr>
        <p:spPr>
          <a:xfrm>
            <a:off x="314896" y="4967999"/>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31" name="Picture 3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837" y="339670"/>
            <a:ext cx="1440000" cy="409700"/>
          </a:xfrm>
          <a:prstGeom prst="rect">
            <a:avLst/>
          </a:prstGeom>
        </p:spPr>
      </p:pic>
      <p:sp>
        <p:nvSpPr>
          <p:cNvPr id="32" name="Title 1"/>
          <p:cNvSpPr>
            <a:spLocks noGrp="1"/>
          </p:cNvSpPr>
          <p:nvPr>
            <p:ph type="ctrTitle" hasCustomPrompt="1"/>
          </p:nvPr>
        </p:nvSpPr>
        <p:spPr>
          <a:xfrm>
            <a:off x="1836075" y="339670"/>
            <a:ext cx="5543762" cy="291418"/>
          </a:xfrm>
        </p:spPr>
        <p:txBody>
          <a:bodyPr anchor="t">
            <a:noAutofit/>
          </a:bodyPr>
          <a:lstStyle>
            <a:lvl1pPr algn="r">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34" name="Subtitle 2"/>
          <p:cNvSpPr>
            <a:spLocks noGrp="1"/>
          </p:cNvSpPr>
          <p:nvPr>
            <p:ph type="subTitle" idx="1" hasCustomPrompt="1"/>
          </p:nvPr>
        </p:nvSpPr>
        <p:spPr>
          <a:xfrm>
            <a:off x="1836075" y="655321"/>
            <a:ext cx="5543762" cy="333357"/>
          </a:xfrm>
        </p:spPr>
        <p:txBody>
          <a:bodyPr>
            <a:noAutofit/>
          </a:bodyPr>
          <a:lstStyle>
            <a:lvl1pPr marL="0" indent="0" algn="r">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Tree>
    <p:extLst>
      <p:ext uri="{BB962C8B-B14F-4D97-AF65-F5344CB8AC3E}">
        <p14:creationId xmlns:p14="http://schemas.microsoft.com/office/powerpoint/2010/main" val="1822370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One Picture">
    <p:spTree>
      <p:nvGrpSpPr>
        <p:cNvPr id="1" name=""/>
        <p:cNvGrpSpPr/>
        <p:nvPr/>
      </p:nvGrpSpPr>
      <p:grpSpPr>
        <a:xfrm>
          <a:off x="0" y="0"/>
          <a:ext cx="0" cy="0"/>
          <a:chOff x="0" y="0"/>
          <a:chExt cx="0" cy="0"/>
        </a:xfrm>
      </p:grpSpPr>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10" name="Title 1"/>
          <p:cNvSpPr>
            <a:spLocks noGrp="1"/>
          </p:cNvSpPr>
          <p:nvPr>
            <p:ph type="ctrTitle" hasCustomPrompt="1"/>
          </p:nvPr>
        </p:nvSpPr>
        <p:spPr>
          <a:xfrm>
            <a:off x="165047" y="339670"/>
            <a:ext cx="5543762" cy="291418"/>
          </a:xfrm>
        </p:spPr>
        <p:txBody>
          <a:bodyPr anchor="t">
            <a:noAutofit/>
          </a:bodyPr>
          <a:lstStyle>
            <a:lvl1pPr algn="l">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11" name="Subtitle 2"/>
          <p:cNvSpPr>
            <a:spLocks noGrp="1"/>
          </p:cNvSpPr>
          <p:nvPr>
            <p:ph type="subTitle" idx="1" hasCustomPrompt="1"/>
          </p:nvPr>
        </p:nvSpPr>
        <p:spPr>
          <a:xfrm>
            <a:off x="165046" y="655321"/>
            <a:ext cx="5543762" cy="333357"/>
          </a:xfrm>
        </p:spPr>
        <p:txBody>
          <a:bodyPr>
            <a:noAutofit/>
          </a:bodyPr>
          <a:lstStyle>
            <a:lvl1pPr marL="0" indent="0" algn="l">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
        <p:nvSpPr>
          <p:cNvPr id="13" name="Text Placeholder 19"/>
          <p:cNvSpPr>
            <a:spLocks noGrp="1"/>
          </p:cNvSpPr>
          <p:nvPr>
            <p:ph type="body" sz="quarter" idx="13" hasCustomPrompt="1"/>
          </p:nvPr>
        </p:nvSpPr>
        <p:spPr>
          <a:xfrm>
            <a:off x="5274918" y="7391526"/>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client(s) in Arial 11 </a:t>
            </a:r>
            <a:r>
              <a:rPr lang="en-US" dirty="0" err="1"/>
              <a:t>pt</a:t>
            </a:r>
            <a:endParaRPr lang="en-GB" dirty="0"/>
          </a:p>
        </p:txBody>
      </p:sp>
      <p:sp>
        <p:nvSpPr>
          <p:cNvPr id="14" name="TextBox 13"/>
          <p:cNvSpPr txBox="1"/>
          <p:nvPr userDrawn="1"/>
        </p:nvSpPr>
        <p:spPr>
          <a:xfrm>
            <a:off x="5274916" y="708127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Client</a:t>
            </a:r>
          </a:p>
        </p:txBody>
      </p:sp>
      <p:sp>
        <p:nvSpPr>
          <p:cNvPr id="15" name="TextBox 14"/>
          <p:cNvSpPr txBox="1"/>
          <p:nvPr userDrawn="1"/>
        </p:nvSpPr>
        <p:spPr>
          <a:xfrm>
            <a:off x="5274918" y="789738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Main contractor</a:t>
            </a:r>
          </a:p>
        </p:txBody>
      </p:sp>
      <p:sp>
        <p:nvSpPr>
          <p:cNvPr id="16" name="TextBox 15"/>
          <p:cNvSpPr txBox="1"/>
          <p:nvPr userDrawn="1"/>
        </p:nvSpPr>
        <p:spPr>
          <a:xfrm>
            <a:off x="5274916" y="463976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Application</a:t>
            </a:r>
          </a:p>
        </p:txBody>
      </p:sp>
      <p:sp>
        <p:nvSpPr>
          <p:cNvPr id="17" name="TextBox 16"/>
          <p:cNvSpPr txBox="1"/>
          <p:nvPr userDrawn="1"/>
        </p:nvSpPr>
        <p:spPr>
          <a:xfrm>
            <a:off x="5274916" y="6267837"/>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Market</a:t>
            </a:r>
          </a:p>
        </p:txBody>
      </p:sp>
      <p:sp>
        <p:nvSpPr>
          <p:cNvPr id="18" name="Text Placeholder 19"/>
          <p:cNvSpPr>
            <a:spLocks noGrp="1"/>
          </p:cNvSpPr>
          <p:nvPr>
            <p:ph type="body" sz="quarter" idx="14" hasCustomPrompt="1"/>
          </p:nvPr>
        </p:nvSpPr>
        <p:spPr>
          <a:xfrm>
            <a:off x="5274918" y="8201856"/>
            <a:ext cx="2011680" cy="493468"/>
          </a:xfrm>
        </p:spPr>
        <p:txBody>
          <a:bodyPr lIns="91440" tIns="0" rIns="91440" bIns="18288">
            <a:noAutofit/>
          </a:bodyPr>
          <a:lstStyle>
            <a:lvl1pPr marL="0" indent="0">
              <a:lnSpc>
                <a:spcPct val="100000"/>
              </a:lnSpc>
              <a:spcBef>
                <a:spcPts val="0"/>
              </a:spcBef>
              <a:buFontTx/>
              <a:buNone/>
              <a:defRPr sz="1100" b="0" baseline="0">
                <a:solidFill>
                  <a:schemeClr val="bg1"/>
                </a:solidFill>
                <a:latin typeface="Arial" panose="020B0604020202020204" pitchFamily="34" charset="0"/>
                <a:cs typeface="Arial" panose="020B0604020202020204" pitchFamily="34" charset="0"/>
              </a:defRPr>
            </a:lvl1pPr>
          </a:lstStyle>
          <a:p>
            <a:pPr lvl="0"/>
            <a:r>
              <a:rPr lang="en-US" dirty="0"/>
              <a:t>Add contractor in Arial 11 </a:t>
            </a:r>
            <a:r>
              <a:rPr lang="en-US" dirty="0" err="1"/>
              <a:t>pt</a:t>
            </a:r>
            <a:endParaRPr lang="en-GB" dirty="0"/>
          </a:p>
        </p:txBody>
      </p:sp>
      <p:sp>
        <p:nvSpPr>
          <p:cNvPr id="19" name="Text Placeholder 19"/>
          <p:cNvSpPr>
            <a:spLocks noGrp="1"/>
          </p:cNvSpPr>
          <p:nvPr>
            <p:ph type="body" sz="quarter" idx="15" hasCustomPrompt="1"/>
          </p:nvPr>
        </p:nvSpPr>
        <p:spPr>
          <a:xfrm>
            <a:off x="5274918" y="4938462"/>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application in Arial 11 </a:t>
            </a:r>
            <a:r>
              <a:rPr lang="en-US" dirty="0" err="1"/>
              <a:t>pt</a:t>
            </a:r>
            <a:endParaRPr lang="en-US" dirty="0"/>
          </a:p>
        </p:txBody>
      </p:sp>
      <p:sp>
        <p:nvSpPr>
          <p:cNvPr id="20" name="Text Placeholder 19"/>
          <p:cNvSpPr>
            <a:spLocks noGrp="1"/>
          </p:cNvSpPr>
          <p:nvPr>
            <p:ph type="body" sz="quarter" idx="16" hasCustomPrompt="1"/>
          </p:nvPr>
        </p:nvSpPr>
        <p:spPr>
          <a:xfrm>
            <a:off x="5274918" y="6564593"/>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market in Arial 11 </a:t>
            </a:r>
            <a:r>
              <a:rPr lang="en-US" dirty="0" err="1"/>
              <a:t>pt</a:t>
            </a:r>
            <a:endParaRPr lang="en-GB" dirty="0"/>
          </a:p>
        </p:txBody>
      </p:sp>
      <p:sp>
        <p:nvSpPr>
          <p:cNvPr id="23" name="Picture Placeholder 41"/>
          <p:cNvSpPr>
            <a:spLocks noGrp="1"/>
          </p:cNvSpPr>
          <p:nvPr>
            <p:ph type="pic" sz="quarter" idx="21"/>
          </p:nvPr>
        </p:nvSpPr>
        <p:spPr>
          <a:xfrm>
            <a:off x="179837" y="1080000"/>
            <a:ext cx="4932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4" name="Text Placeholder 19"/>
          <p:cNvSpPr>
            <a:spLocks noGrp="1"/>
          </p:cNvSpPr>
          <p:nvPr>
            <p:ph type="body" sz="quarter" idx="22" hasCustomPrompt="1"/>
          </p:nvPr>
        </p:nvSpPr>
        <p:spPr>
          <a:xfrm>
            <a:off x="5274918" y="9845049"/>
            <a:ext cx="2011680" cy="645881"/>
          </a:xfrm>
        </p:spPr>
        <p:txBody>
          <a:bodyPr lIns="91440" tIns="0" rIns="91440" bIns="18288">
            <a:noAutofit/>
          </a:bodyPr>
          <a:lstStyle>
            <a:lvl1pPr marL="0" indent="0">
              <a:lnSpc>
                <a:spcPct val="100000"/>
              </a:lnSpc>
              <a:spcBef>
                <a:spcPts val="0"/>
              </a:spcBef>
              <a:buFontTx/>
              <a:buNone/>
              <a:defRPr sz="1100">
                <a:solidFill>
                  <a:schemeClr val="bg1"/>
                </a:solidFill>
                <a:latin typeface="Arial" panose="020B0604020202020204" pitchFamily="34" charset="0"/>
                <a:cs typeface="Arial" panose="020B0604020202020204" pitchFamily="34" charset="0"/>
              </a:defRPr>
            </a:lvl1pPr>
          </a:lstStyle>
          <a:p>
            <a:pPr lvl="0"/>
            <a:r>
              <a:rPr lang="en-US" dirty="0"/>
              <a:t>Add business unit name (s) in Arial 11pt</a:t>
            </a:r>
          </a:p>
        </p:txBody>
      </p:sp>
      <p:sp>
        <p:nvSpPr>
          <p:cNvPr id="25" name="TextBox 24"/>
          <p:cNvSpPr txBox="1"/>
          <p:nvPr userDrawn="1"/>
        </p:nvSpPr>
        <p:spPr>
          <a:xfrm>
            <a:off x="5274916" y="9537959"/>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Keller business unit (s)</a:t>
            </a:r>
          </a:p>
        </p:txBody>
      </p:sp>
      <p:sp>
        <p:nvSpPr>
          <p:cNvPr id="26" name="Text Placeholder 19"/>
          <p:cNvSpPr>
            <a:spLocks noGrp="1"/>
          </p:cNvSpPr>
          <p:nvPr>
            <p:ph type="body" sz="quarter" idx="26" hasCustomPrompt="1"/>
          </p:nvPr>
        </p:nvSpPr>
        <p:spPr>
          <a:xfrm>
            <a:off x="5274918" y="9020117"/>
            <a:ext cx="2011680" cy="493776"/>
          </a:xfrm>
        </p:spPr>
        <p:txBody>
          <a:bodyPr lIns="91440" tIns="0" rIns="91440" bIns="18288">
            <a:noAutofit/>
          </a:bodyPr>
          <a:lstStyle>
            <a:lvl1pPr marL="0" indent="0">
              <a:lnSpc>
                <a:spcPct val="100000"/>
              </a:lnSpc>
              <a:buFontTx/>
              <a:buNone/>
              <a:defRPr sz="1100" baseline="0">
                <a:solidFill>
                  <a:schemeClr val="bg1"/>
                </a:solidFill>
                <a:latin typeface="Arial" panose="020B0604020202020204" pitchFamily="34" charset="0"/>
                <a:cs typeface="Arial" panose="020B0604020202020204" pitchFamily="34" charset="0"/>
              </a:defRPr>
            </a:lvl1pPr>
          </a:lstStyle>
          <a:p>
            <a:pPr lvl="0"/>
            <a:r>
              <a:rPr lang="en-US" dirty="0"/>
              <a:t>Add value if appropriate, or delete off slide master</a:t>
            </a:r>
            <a:endParaRPr lang="en-GB" dirty="0"/>
          </a:p>
        </p:txBody>
      </p:sp>
      <p:sp>
        <p:nvSpPr>
          <p:cNvPr id="27" name="TextBox 26"/>
          <p:cNvSpPr txBox="1"/>
          <p:nvPr userDrawn="1"/>
        </p:nvSpPr>
        <p:spPr>
          <a:xfrm>
            <a:off x="5274918" y="8711786"/>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Contract Value</a:t>
            </a:r>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29" name="TextBox 28"/>
          <p:cNvSpPr txBox="1"/>
          <p:nvPr userDrawn="1"/>
        </p:nvSpPr>
        <p:spPr>
          <a:xfrm>
            <a:off x="5274916" y="544917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Technique</a:t>
            </a:r>
          </a:p>
        </p:txBody>
      </p:sp>
      <p:sp>
        <p:nvSpPr>
          <p:cNvPr id="30" name="Text Placeholder 19"/>
          <p:cNvSpPr>
            <a:spLocks noGrp="1"/>
          </p:cNvSpPr>
          <p:nvPr>
            <p:ph type="body" sz="quarter" idx="28" hasCustomPrompt="1"/>
          </p:nvPr>
        </p:nvSpPr>
        <p:spPr>
          <a:xfrm>
            <a:off x="5274918" y="5753844"/>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technique in Arial 11 </a:t>
            </a:r>
            <a:r>
              <a:rPr lang="en-US" dirty="0" err="1"/>
              <a:t>pt</a:t>
            </a:r>
            <a:endParaRPr lang="en-US" dirty="0"/>
          </a:p>
        </p:txBody>
      </p:sp>
      <p:sp>
        <p:nvSpPr>
          <p:cNvPr id="35" name="TextBox 34"/>
          <p:cNvSpPr txBox="1"/>
          <p:nvPr userDrawn="1"/>
        </p:nvSpPr>
        <p:spPr>
          <a:xfrm>
            <a:off x="324000" y="4552243"/>
            <a:ext cx="4412903" cy="294372"/>
          </a:xfrm>
          <a:prstGeom prst="rect">
            <a:avLst/>
          </a:prstGeom>
          <a:noFill/>
        </p:spPr>
        <p:txBody>
          <a:bodyPr wrap="none" rtlCol="0">
            <a:noAutofit/>
          </a:bodyPr>
          <a:lstStyle/>
          <a:p>
            <a:pPr>
              <a:lnSpc>
                <a:spcPct val="100000"/>
              </a:lnSpc>
            </a:pPr>
            <a:r>
              <a:rPr lang="en-GB" sz="1300" b="1" dirty="0">
                <a:solidFill>
                  <a:srgbClr val="002060"/>
                </a:solidFill>
                <a:latin typeface="Arial" panose="020B0604020202020204" pitchFamily="34" charset="0"/>
                <a:cs typeface="Arial" panose="020B0604020202020204" pitchFamily="34" charset="0"/>
              </a:rPr>
              <a:t>Key achievements</a:t>
            </a:r>
          </a:p>
        </p:txBody>
      </p:sp>
      <p:sp>
        <p:nvSpPr>
          <p:cNvPr id="36" name="Text Placeholder 19"/>
          <p:cNvSpPr>
            <a:spLocks noGrp="1"/>
          </p:cNvSpPr>
          <p:nvPr>
            <p:ph type="body" sz="quarter" idx="20" hasCustomPrompt="1"/>
          </p:nvPr>
        </p:nvSpPr>
        <p:spPr>
          <a:xfrm>
            <a:off x="314896" y="4968000"/>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Picture Placeholder 41"/>
          <p:cNvSpPr>
            <a:spLocks noGrp="1"/>
          </p:cNvSpPr>
          <p:nvPr>
            <p:ph type="pic" sz="quarter" idx="29"/>
          </p:nvPr>
        </p:nvSpPr>
        <p:spPr>
          <a:xfrm>
            <a:off x="5220000" y="1080000"/>
            <a:ext cx="2160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pic>
        <p:nvPicPr>
          <p:cNvPr id="32" name="Picture 3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9837" y="339670"/>
            <a:ext cx="1440000" cy="409700"/>
          </a:xfrm>
          <a:prstGeom prst="rect">
            <a:avLst/>
          </a:prstGeom>
        </p:spPr>
      </p:pic>
      <p:sp>
        <p:nvSpPr>
          <p:cNvPr id="34"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177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4"/>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3"/>
            <a:ext cx="6520220" cy="67838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31"/>
            <a:ext cx="1700927" cy="569240"/>
          </a:xfrm>
          <a:prstGeom prst="rect">
            <a:avLst/>
          </a:prstGeom>
        </p:spPr>
        <p:txBody>
          <a:bodyPr vert="horz" lIns="91440" tIns="45720" rIns="91440" bIns="45720" rtlCol="0" anchor="ctr"/>
          <a:lstStyle>
            <a:lvl1pPr algn="l">
              <a:defRPr sz="992">
                <a:solidFill>
                  <a:schemeClr val="tx1">
                    <a:tint val="75000"/>
                  </a:schemeClr>
                </a:solidFill>
                <a:latin typeface="Arial" panose="020B0604020202020204" pitchFamily="34" charset="0"/>
                <a:cs typeface="Arial" panose="020B0604020202020204" pitchFamily="34" charset="0"/>
              </a:defRPr>
            </a:lvl1pPr>
          </a:lstStyle>
          <a:p>
            <a:fld id="{9393B145-CB3E-423D-9D63-48E8B9E29CFF}" type="datetimeFigureOut">
              <a:rPr lang="en-US" smtClean="0"/>
              <a:pPr/>
              <a:t>12/8/2021</a:t>
            </a:fld>
            <a:endParaRPr lang="en-US"/>
          </a:p>
        </p:txBody>
      </p:sp>
      <p:sp>
        <p:nvSpPr>
          <p:cNvPr id="5" name="Footer Placeholder 4"/>
          <p:cNvSpPr>
            <a:spLocks noGrp="1"/>
          </p:cNvSpPr>
          <p:nvPr>
            <p:ph type="ftr" sz="quarter" idx="3"/>
          </p:nvPr>
        </p:nvSpPr>
        <p:spPr>
          <a:xfrm>
            <a:off x="2504143" y="9909731"/>
            <a:ext cx="2551390" cy="569240"/>
          </a:xfrm>
          <a:prstGeom prst="rect">
            <a:avLst/>
          </a:prstGeom>
        </p:spPr>
        <p:txBody>
          <a:bodyPr vert="horz" lIns="91440" tIns="45720" rIns="91440" bIns="45720" rtlCol="0" anchor="ctr"/>
          <a:lstStyle>
            <a:lvl1pPr algn="ctr">
              <a:defRPr sz="992">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5339023" y="9909731"/>
            <a:ext cx="1700927" cy="569240"/>
          </a:xfrm>
          <a:prstGeom prst="rect">
            <a:avLst/>
          </a:prstGeom>
        </p:spPr>
        <p:txBody>
          <a:bodyPr vert="horz" lIns="91440" tIns="45720" rIns="91440" bIns="45720" rtlCol="0" anchor="ctr"/>
          <a:lstStyle>
            <a:lvl1pPr algn="r">
              <a:defRPr sz="992">
                <a:solidFill>
                  <a:schemeClr val="tx1">
                    <a:tint val="75000"/>
                  </a:schemeClr>
                </a:solidFill>
                <a:latin typeface="Arial" panose="020B0604020202020204" pitchFamily="34" charset="0"/>
                <a:cs typeface="Arial" panose="020B0604020202020204" pitchFamily="34" charset="0"/>
              </a:defRPr>
            </a:lvl1pPr>
          </a:lstStyle>
          <a:p>
            <a:fld id="{1EDA2741-8D65-47FA-87D6-1C257D04143D}" type="slidenum">
              <a:rPr lang="en-US" smtClean="0"/>
              <a:pPr/>
              <a:t>‹#›</a:t>
            </a:fld>
            <a:endParaRPr lang="en-US"/>
          </a:p>
        </p:txBody>
      </p:sp>
    </p:spTree>
    <p:extLst>
      <p:ext uri="{BB962C8B-B14F-4D97-AF65-F5344CB8AC3E}">
        <p14:creationId xmlns:p14="http://schemas.microsoft.com/office/powerpoint/2010/main" val="18482176"/>
      </p:ext>
    </p:extLst>
  </p:cSld>
  <p:clrMap bg1="lt1" tx1="dk1" bg2="lt2" tx2="dk2" accent1="accent1" accent2="accent2" accent3="accent3" accent4="accent4" accent5="accent5" accent6="accent6" hlink="hlink" folHlink="folHlink"/>
  <p:sldLayoutIdLst>
    <p:sldLayoutId id="2147483661" r:id="rId1"/>
    <p:sldLayoutId id="2147483663" r:id="rId2"/>
  </p:sldLayoutIdLst>
  <p:txStyles>
    <p:titleStyle>
      <a:lvl1pPr algn="l" defTabSz="755989" rtl="0" eaLnBrk="1" latinLnBrk="0" hangingPunct="1">
        <a:lnSpc>
          <a:spcPct val="90000"/>
        </a:lnSpc>
        <a:spcBef>
          <a:spcPct val="0"/>
        </a:spcBef>
        <a:buNone/>
        <a:defRPr sz="3639" kern="1200">
          <a:solidFill>
            <a:schemeClr val="tx1"/>
          </a:solidFill>
          <a:latin typeface="Arial" panose="020B0604020202020204" pitchFamily="34" charset="0"/>
          <a:ea typeface="+mj-ea"/>
          <a:cs typeface="Arial" panose="020B0604020202020204" pitchFamily="34" charset="0"/>
        </a:defRPr>
      </a:lvl1pPr>
    </p:titleStyle>
    <p:bodyStyle>
      <a:lvl1pPr marL="188997" indent="-188997" algn="l" defTabSz="755989" rtl="0" eaLnBrk="1" latinLnBrk="0" hangingPunct="1">
        <a:lnSpc>
          <a:spcPct val="90000"/>
        </a:lnSpc>
        <a:spcBef>
          <a:spcPts val="827"/>
        </a:spcBef>
        <a:buFont typeface="Arial" panose="020B0604020202020204" pitchFamily="34" charset="0"/>
        <a:buChar char="•"/>
        <a:defRPr sz="2315" kern="1200">
          <a:solidFill>
            <a:schemeClr val="tx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89" rtl="0" eaLnBrk="1" latinLnBrk="0" hangingPunct="1">
        <a:defRPr sz="1488" kern="1200">
          <a:solidFill>
            <a:schemeClr val="tx1"/>
          </a:solidFill>
          <a:latin typeface="+mn-lt"/>
          <a:ea typeface="+mn-ea"/>
          <a:cs typeface="+mn-cs"/>
        </a:defRPr>
      </a:lvl1pPr>
      <a:lvl2pPr marL="377993" algn="l" defTabSz="755989" rtl="0" eaLnBrk="1" latinLnBrk="0" hangingPunct="1">
        <a:defRPr sz="1488" kern="1200">
          <a:solidFill>
            <a:schemeClr val="tx1"/>
          </a:solidFill>
          <a:latin typeface="+mn-lt"/>
          <a:ea typeface="+mn-ea"/>
          <a:cs typeface="+mn-cs"/>
        </a:defRPr>
      </a:lvl2pPr>
      <a:lvl3pPr marL="755989" algn="l" defTabSz="755989" rtl="0" eaLnBrk="1" latinLnBrk="0" hangingPunct="1">
        <a:defRPr sz="1488" kern="1200">
          <a:solidFill>
            <a:schemeClr val="tx1"/>
          </a:solidFill>
          <a:latin typeface="+mn-lt"/>
          <a:ea typeface="+mn-ea"/>
          <a:cs typeface="+mn-cs"/>
        </a:defRPr>
      </a:lvl3pPr>
      <a:lvl4pPr marL="1133983" algn="l" defTabSz="755989" rtl="0" eaLnBrk="1" latinLnBrk="0" hangingPunct="1">
        <a:defRPr sz="1488" kern="1200">
          <a:solidFill>
            <a:schemeClr val="tx1"/>
          </a:solidFill>
          <a:latin typeface="+mn-lt"/>
          <a:ea typeface="+mn-ea"/>
          <a:cs typeface="+mn-cs"/>
        </a:defRPr>
      </a:lvl4pPr>
      <a:lvl5pPr marL="1511975" algn="l" defTabSz="755989" rtl="0" eaLnBrk="1" latinLnBrk="0" hangingPunct="1">
        <a:defRPr sz="1488" kern="1200">
          <a:solidFill>
            <a:schemeClr val="tx1"/>
          </a:solidFill>
          <a:latin typeface="+mn-lt"/>
          <a:ea typeface="+mn-ea"/>
          <a:cs typeface="+mn-cs"/>
        </a:defRPr>
      </a:lvl5pPr>
      <a:lvl6pPr marL="1889970" algn="l" defTabSz="755989" rtl="0" eaLnBrk="1" latinLnBrk="0" hangingPunct="1">
        <a:defRPr sz="1488" kern="1200">
          <a:solidFill>
            <a:schemeClr val="tx1"/>
          </a:solidFill>
          <a:latin typeface="+mn-lt"/>
          <a:ea typeface="+mn-ea"/>
          <a:cs typeface="+mn-cs"/>
        </a:defRPr>
      </a:lvl6pPr>
      <a:lvl7pPr marL="2267965" algn="l" defTabSz="755989" rtl="0" eaLnBrk="1" latinLnBrk="0" hangingPunct="1">
        <a:defRPr sz="1488" kern="1200">
          <a:solidFill>
            <a:schemeClr val="tx1"/>
          </a:solidFill>
          <a:latin typeface="+mn-lt"/>
          <a:ea typeface="+mn-ea"/>
          <a:cs typeface="+mn-cs"/>
        </a:defRPr>
      </a:lvl7pPr>
      <a:lvl8pPr marL="2645958" algn="l" defTabSz="755989" rtl="0" eaLnBrk="1" latinLnBrk="0" hangingPunct="1">
        <a:defRPr sz="1488" kern="1200">
          <a:solidFill>
            <a:schemeClr val="tx1"/>
          </a:solidFill>
          <a:latin typeface="+mn-lt"/>
          <a:ea typeface="+mn-ea"/>
          <a:cs typeface="+mn-cs"/>
        </a:defRPr>
      </a:lvl8pPr>
      <a:lvl9pPr marL="3023952" algn="l" defTabSz="755989"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Plassholder for bilde 4">
            <a:extLst>
              <a:ext uri="{FF2B5EF4-FFF2-40B4-BE49-F238E27FC236}">
                <a16:creationId xmlns:a16="http://schemas.microsoft.com/office/drawing/2014/main" id="{C888084C-3107-45EA-83F3-959AFAE93DE1}"/>
              </a:ext>
            </a:extLst>
          </p:cNvPr>
          <p:cNvSpPr>
            <a:spLocks noGrp="1"/>
          </p:cNvSpPr>
          <p:nvPr>
            <p:ph type="pic" sz="quarter" idx="21"/>
          </p:nvPr>
        </p:nvSpPr>
        <p:spPr/>
      </p:sp>
      <p:sp>
        <p:nvSpPr>
          <p:cNvPr id="19" name="Text Placeholder 18">
            <a:extLst>
              <a:ext uri="{FF2B5EF4-FFF2-40B4-BE49-F238E27FC236}">
                <a16:creationId xmlns:a16="http://schemas.microsoft.com/office/drawing/2014/main" id="{93FB7F1A-53AF-4FCA-AA4B-FD8509B57E7A}"/>
              </a:ext>
            </a:extLst>
          </p:cNvPr>
          <p:cNvSpPr>
            <a:spLocks noGrp="1"/>
          </p:cNvSpPr>
          <p:nvPr>
            <p:ph type="body" sz="quarter" idx="27"/>
          </p:nvPr>
        </p:nvSpPr>
        <p:spPr>
          <a:xfrm>
            <a:off x="198818" y="5903999"/>
            <a:ext cx="4932000" cy="3853106"/>
          </a:xfrm>
        </p:spPr>
        <p:txBody>
          <a:bodyPr/>
          <a:lstStyle/>
          <a:p>
            <a:r>
              <a:rPr lang="en-US" sz="1200" dirty="0" err="1"/>
              <a:t>Prosjektet</a:t>
            </a:r>
            <a:endParaRPr lang="en-US" sz="1200" dirty="0"/>
          </a:p>
          <a:p>
            <a:pPr lvl="1" algn="just"/>
            <a:r>
              <a:rPr lang="nb-NO" sz="900" dirty="0"/>
              <a:t>Buskerud kommune utvider det historiske skolekomplekset som ble bygget på 1800-tallet for å holde tritt med Hønefoss sin byutvikling. Keller fikk kontrakten med å sikre fundamentet for det eksisterende bygget, under byggearbeidene til den nye skolen, med </a:t>
            </a:r>
            <a:r>
              <a:rPr lang="nb-NO" sz="900" dirty="0" err="1"/>
              <a:t>jetpeler</a:t>
            </a:r>
            <a:r>
              <a:rPr lang="nb-NO" sz="900" dirty="0"/>
              <a:t>. Skolen ble i sin tid bygget på en løs gråsteinsmur. For å kunne undergrave fundamentet med 3 meter måtte det settes en rekke med </a:t>
            </a:r>
            <a:r>
              <a:rPr lang="nb-NO" sz="900" dirty="0" err="1"/>
              <a:t>jetpeler</a:t>
            </a:r>
            <a:r>
              <a:rPr lang="nb-NO" sz="900" dirty="0"/>
              <a:t>, under gråsteinsmuren, langs hele den ene langsiden av skolebygget.</a:t>
            </a:r>
            <a:endParaRPr lang="en-US" sz="900" dirty="0"/>
          </a:p>
          <a:p>
            <a:pPr algn="just"/>
            <a:r>
              <a:rPr lang="en-US" sz="1200" dirty="0" err="1"/>
              <a:t>Utfordringen</a:t>
            </a:r>
            <a:endParaRPr lang="en-US" sz="1200" dirty="0"/>
          </a:p>
          <a:p>
            <a:pPr lvl="1" algn="just"/>
            <a:r>
              <a:rPr lang="nb-NO" sz="900" dirty="0"/>
              <a:t>I dette prosjektet var den største utfordringen den gamle gråsteinsmuren på det historiske bygget. Dette fordi gråsteinsmuren var i dårlig forfatning og bestod av løse steiner. På grunn av mangel på plass på stedet måtte Keller minimere volumet av returmasser ved å benytte behandlingsanlegget. Dermed var en kontinuerlig produksjon mulig, og prosjektet ble overlevert til hovedentreprenøren i tide.</a:t>
            </a:r>
            <a:endParaRPr lang="en-US" sz="900" dirty="0"/>
          </a:p>
          <a:p>
            <a:pPr algn="just"/>
            <a:r>
              <a:rPr lang="en-US" sz="1200" dirty="0" err="1"/>
              <a:t>Løsningen</a:t>
            </a:r>
            <a:endParaRPr lang="en-US" sz="1200" dirty="0"/>
          </a:p>
          <a:p>
            <a:pPr lvl="1" algn="just"/>
            <a:r>
              <a:rPr lang="nb-NO" sz="900" dirty="0"/>
              <a:t>Keller etablerte totalt 30 </a:t>
            </a:r>
            <a:r>
              <a:rPr lang="nb-NO" sz="900" dirty="0" err="1"/>
              <a:t>stk</a:t>
            </a:r>
            <a:r>
              <a:rPr lang="nb-NO" sz="900" dirty="0"/>
              <a:t> 6m lange Ø1,80 m </a:t>
            </a:r>
            <a:r>
              <a:rPr lang="nb-NO" sz="900" dirty="0" err="1"/>
              <a:t>jetpeler</a:t>
            </a:r>
            <a:r>
              <a:rPr lang="nb-NO" sz="900" dirty="0"/>
              <a:t>. For å understøtte bygningens gråsteinfundament ble den nødvendige og oppnådde karakteristiske trykkstyrken satt til 5,6 </a:t>
            </a:r>
            <a:r>
              <a:rPr lang="nb-NO" sz="900" dirty="0" err="1"/>
              <a:t>MPa</a:t>
            </a:r>
            <a:r>
              <a:rPr lang="nb-NO" sz="900" dirty="0"/>
              <a:t>. Hver pel ble satt i et spesifikt mønster for å unngå setninger og for å sikre den nødvendige kvaliteten på pelene. Bygget ble overvåket kontinuerlig under utførelsen for eventuelle setninger, det ble ikke oppdaget avvik. Løsningen med behandlingsanlegget for returmasser lønte seg da vann kunne brukes om igjen og oppdragsgiver var i stand til </a:t>
            </a:r>
            <a:r>
              <a:rPr lang="nb-NO" sz="880" dirty="0"/>
              <a:t>å håndtere den behandlede flytende returmassen i fast form og kjøre bort på vanlig lastebil.</a:t>
            </a:r>
            <a:endParaRPr lang="el-GR" sz="880" dirty="0"/>
          </a:p>
        </p:txBody>
      </p:sp>
      <p:sp>
        <p:nvSpPr>
          <p:cNvPr id="41" name="Text Placeholder 40">
            <a:extLst>
              <a:ext uri="{FF2B5EF4-FFF2-40B4-BE49-F238E27FC236}">
                <a16:creationId xmlns:a16="http://schemas.microsoft.com/office/drawing/2014/main" id="{6E613931-B13A-4148-98C0-EDFE14DE7F02}"/>
              </a:ext>
            </a:extLst>
          </p:cNvPr>
          <p:cNvSpPr>
            <a:spLocks noGrp="1"/>
          </p:cNvSpPr>
          <p:nvPr>
            <p:ph type="body" sz="quarter" idx="20"/>
          </p:nvPr>
        </p:nvSpPr>
        <p:spPr/>
        <p:txBody>
          <a:bodyPr/>
          <a:lstStyle/>
          <a:p>
            <a:r>
              <a:rPr lang="nb-NO" dirty="0"/>
              <a:t>Keller installerte 30 </a:t>
            </a:r>
            <a:r>
              <a:rPr lang="nb-NO" dirty="0" err="1"/>
              <a:t>stk</a:t>
            </a:r>
            <a:r>
              <a:rPr lang="nb-NO" dirty="0"/>
              <a:t> Ø1,8 m </a:t>
            </a:r>
            <a:r>
              <a:rPr lang="nb-NO" dirty="0" err="1"/>
              <a:t>jetpeler</a:t>
            </a:r>
            <a:r>
              <a:rPr lang="nb-NO" dirty="0"/>
              <a:t> med et karakteristisk trykkfasthetskrav på </a:t>
            </a:r>
            <a:r>
              <a:rPr lang="nb-NO" dirty="0" err="1"/>
              <a:t>f</a:t>
            </a:r>
            <a:r>
              <a:rPr lang="nb-NO" baseline="-25000" dirty="0" err="1"/>
              <a:t>ck</a:t>
            </a:r>
            <a:r>
              <a:rPr lang="nb-NO" dirty="0"/>
              <a:t> = 5,6 </a:t>
            </a:r>
            <a:r>
              <a:rPr lang="nb-NO" dirty="0" err="1"/>
              <a:t>MPa</a:t>
            </a:r>
            <a:endParaRPr lang="nb-NO" dirty="0"/>
          </a:p>
          <a:p>
            <a:r>
              <a:rPr lang="nb-NO" dirty="0"/>
              <a:t>Overvåking av den eksisterende historiske bygningen fra 1800-tallet</a:t>
            </a:r>
          </a:p>
          <a:p>
            <a:r>
              <a:rPr lang="nb-NO" dirty="0"/>
              <a:t>Spesiell utførelsesrekkefølge for å unngå setninger eller heving</a:t>
            </a:r>
          </a:p>
          <a:p>
            <a:r>
              <a:rPr lang="nb-NO" dirty="0"/>
              <a:t>Komplett behandlingsanlegg for returmasse for å redusere miljøavtrykket</a:t>
            </a:r>
            <a:endParaRPr lang="el-GR" dirty="0"/>
          </a:p>
        </p:txBody>
      </p:sp>
      <p:sp>
        <p:nvSpPr>
          <p:cNvPr id="59" name="Title 58">
            <a:extLst>
              <a:ext uri="{FF2B5EF4-FFF2-40B4-BE49-F238E27FC236}">
                <a16:creationId xmlns:a16="http://schemas.microsoft.com/office/drawing/2014/main" id="{AA9D9EA9-ABC5-4A8C-A59E-636637BC325B}"/>
              </a:ext>
            </a:extLst>
          </p:cNvPr>
          <p:cNvSpPr>
            <a:spLocks noGrp="1"/>
          </p:cNvSpPr>
          <p:nvPr>
            <p:ph type="ctrTitle"/>
          </p:nvPr>
        </p:nvSpPr>
        <p:spPr/>
        <p:txBody>
          <a:bodyPr/>
          <a:lstStyle/>
          <a:p>
            <a:r>
              <a:rPr lang="en-US" dirty="0"/>
              <a:t>RINGERIKE VGS</a:t>
            </a:r>
            <a:endParaRPr lang="el-GR" dirty="0"/>
          </a:p>
        </p:txBody>
      </p:sp>
      <p:sp>
        <p:nvSpPr>
          <p:cNvPr id="2" name="Undertittel 1">
            <a:extLst>
              <a:ext uri="{FF2B5EF4-FFF2-40B4-BE49-F238E27FC236}">
                <a16:creationId xmlns:a16="http://schemas.microsoft.com/office/drawing/2014/main" id="{17FB0017-05DE-4EFC-94D0-C1EAC9DBD268}"/>
              </a:ext>
            </a:extLst>
          </p:cNvPr>
          <p:cNvSpPr>
            <a:spLocks noGrp="1"/>
          </p:cNvSpPr>
          <p:nvPr>
            <p:ph type="subTitle" idx="1"/>
          </p:nvPr>
        </p:nvSpPr>
        <p:spPr/>
        <p:txBody>
          <a:bodyPr/>
          <a:lstStyle/>
          <a:p>
            <a:r>
              <a:rPr lang="nb-NO" dirty="0"/>
              <a:t>HØNEFOSS</a:t>
            </a:r>
            <a:endParaRPr lang="en-US" dirty="0"/>
          </a:p>
        </p:txBody>
      </p:sp>
      <p:pic>
        <p:nvPicPr>
          <p:cNvPr id="3" name="Picture 2">
            <a:extLst>
              <a:ext uri="{FF2B5EF4-FFF2-40B4-BE49-F238E27FC236}">
                <a16:creationId xmlns:a16="http://schemas.microsoft.com/office/drawing/2014/main" id="{F93FB034-8B9C-4EE8-A799-4AA2416DCE5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9740"/>
          <a:stretch/>
        </p:blipFill>
        <p:spPr>
          <a:xfrm>
            <a:off x="198818" y="845000"/>
            <a:ext cx="3852482" cy="3600000"/>
          </a:xfrm>
          <a:prstGeom prst="rect">
            <a:avLst/>
          </a:prstGeom>
        </p:spPr>
      </p:pic>
      <p:sp>
        <p:nvSpPr>
          <p:cNvPr id="39" name="Text Placeholder 27">
            <a:extLst>
              <a:ext uri="{FF2B5EF4-FFF2-40B4-BE49-F238E27FC236}">
                <a16:creationId xmlns:a16="http://schemas.microsoft.com/office/drawing/2014/main" id="{828DC6AB-6BF7-4312-87C5-28E0D15B69BD}"/>
              </a:ext>
            </a:extLst>
          </p:cNvPr>
          <p:cNvSpPr txBox="1">
            <a:spLocks/>
          </p:cNvSpPr>
          <p:nvPr/>
        </p:nvSpPr>
        <p:spPr>
          <a:xfrm>
            <a:off x="316799" y="9792000"/>
            <a:ext cx="2166051" cy="750532"/>
          </a:xfrm>
          <a:prstGeom prst="rect">
            <a:avLst/>
          </a:prstGeom>
        </p:spPr>
        <p:txBody>
          <a:bodyPr vert="horz" lIns="91440" tIns="45720" rIns="91440" bIns="45720" numCol="1" rtlCol="0">
            <a:normAutofit fontScale="92500"/>
          </a:bodyPr>
          <a:lstStyle>
            <a:lvl1pPr marL="0" indent="0" algn="l" defTabSz="755989" rtl="0" eaLnBrk="1" latinLnBrk="0" hangingPunct="1">
              <a:lnSpc>
                <a:spcPct val="90000"/>
              </a:lnSpc>
              <a:spcBef>
                <a:spcPts val="827"/>
              </a:spcBef>
              <a:buFont typeface="Arial" panose="020B0604020202020204" pitchFamily="34" charset="0"/>
              <a:buNone/>
              <a:defRPr lang="en-GB" sz="1000" b="0" i="0" kern="1200" baseline="0">
                <a:solidFill>
                  <a:schemeClr val="tx1"/>
                </a:solidFill>
                <a:effectLst/>
                <a:latin typeface="Arial" panose="020B0604020202020204" pitchFamily="34" charset="0"/>
                <a:ea typeface="+mn-ea"/>
                <a:cs typeface="Arial" panose="020B0604020202020204" pitchFamily="34" charset="0"/>
              </a:defRPr>
            </a:lvl1pPr>
            <a:lvl2pPr marL="377994" indent="0" algn="l" defTabSz="755989" rtl="0" eaLnBrk="1" latinLnBrk="0" hangingPunct="1">
              <a:lnSpc>
                <a:spcPct val="90000"/>
              </a:lnSpc>
              <a:spcBef>
                <a:spcPts val="414"/>
              </a:spcBef>
              <a:buFont typeface="Arial" panose="020B0604020202020204" pitchFamily="34" charset="0"/>
              <a:buNone/>
              <a:defRPr sz="1985" kern="1200">
                <a:solidFill>
                  <a:schemeClr val="tx1"/>
                </a:solidFill>
                <a:latin typeface="Arial" panose="020B0604020202020204" pitchFamily="34" charset="0"/>
                <a:ea typeface="+mn-ea"/>
                <a:cs typeface="Arial" panose="020B0604020202020204" pitchFamily="34" charset="0"/>
              </a:defRPr>
            </a:lvl2pPr>
            <a:lvl3pPr marL="755989" indent="0" algn="l" defTabSz="755989" rtl="0" eaLnBrk="1" latinLnBrk="0" hangingPunct="1">
              <a:lnSpc>
                <a:spcPct val="90000"/>
              </a:lnSpc>
              <a:spcBef>
                <a:spcPts val="414"/>
              </a:spcBef>
              <a:buFont typeface="Arial" panose="020B0604020202020204" pitchFamily="34" charset="0"/>
              <a:buNone/>
              <a:defRPr sz="1652" kern="1200">
                <a:solidFill>
                  <a:schemeClr val="tx1"/>
                </a:solidFill>
                <a:latin typeface="Arial" panose="020B0604020202020204" pitchFamily="34" charset="0"/>
                <a:ea typeface="+mn-ea"/>
                <a:cs typeface="Arial" panose="020B0604020202020204" pitchFamily="34" charset="0"/>
              </a:defRPr>
            </a:lvl3pPr>
            <a:lvl4pPr marL="1133982"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4pPr>
            <a:lvl5pPr marL="1511976"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r>
              <a:rPr lang="sv-SE" b="1" dirty="0"/>
              <a:t>Oppdragsgivers prosjektleder</a:t>
            </a:r>
          </a:p>
          <a:p>
            <a:r>
              <a:rPr lang="sv-SE" dirty="0"/>
              <a:t>Espen Folkedal </a:t>
            </a:r>
            <a:br>
              <a:rPr lang="sv-SE" b="1" dirty="0"/>
            </a:br>
            <a:br>
              <a:rPr lang="en-US" dirty="0"/>
            </a:br>
            <a:r>
              <a:rPr lang="en-US" dirty="0"/>
              <a:t>Espen.Folkedal@stromgundersen.no</a:t>
            </a:r>
            <a:endParaRPr lang="sv-SE" dirty="0"/>
          </a:p>
        </p:txBody>
      </p:sp>
      <p:pic>
        <p:nvPicPr>
          <p:cNvPr id="4" name="Picture 3" descr="A close up of a map&#10;&#10;Description generated with very high confidence">
            <a:extLst>
              <a:ext uri="{FF2B5EF4-FFF2-40B4-BE49-F238E27FC236}">
                <a16:creationId xmlns:a16="http://schemas.microsoft.com/office/drawing/2014/main" id="{3638DCD3-A699-413E-90BF-2880AE152E15}"/>
              </a:ext>
            </a:extLst>
          </p:cNvPr>
          <p:cNvPicPr>
            <a:picLocks noChangeAspect="1"/>
          </p:cNvPicPr>
          <p:nvPr/>
        </p:nvPicPr>
        <p:blipFill rotWithShape="1">
          <a:blip r:embed="rId3">
            <a:extLst>
              <a:ext uri="{28A0092B-C50C-407E-A947-70E740481C1C}">
                <a14:useLocalDpi xmlns:a14="http://schemas.microsoft.com/office/drawing/2010/main" val="0"/>
              </a:ext>
            </a:extLst>
          </a:blip>
          <a:srcRect l="31774" b="4075"/>
          <a:stretch/>
        </p:blipFill>
        <p:spPr>
          <a:xfrm>
            <a:off x="4153028" y="934708"/>
            <a:ext cx="3071058" cy="3420000"/>
          </a:xfrm>
          <a:prstGeom prst="rect">
            <a:avLst/>
          </a:prstGeom>
        </p:spPr>
      </p:pic>
      <p:sp>
        <p:nvSpPr>
          <p:cNvPr id="11" name="Text Placeholder 27">
            <a:extLst>
              <a:ext uri="{FF2B5EF4-FFF2-40B4-BE49-F238E27FC236}">
                <a16:creationId xmlns:a16="http://schemas.microsoft.com/office/drawing/2014/main" id="{9A263358-ADB2-4C88-9D0D-2AD8C486ADFD}"/>
              </a:ext>
            </a:extLst>
          </p:cNvPr>
          <p:cNvSpPr txBox="1">
            <a:spLocks/>
          </p:cNvSpPr>
          <p:nvPr/>
        </p:nvSpPr>
        <p:spPr>
          <a:xfrm>
            <a:off x="2326576" y="9792000"/>
            <a:ext cx="1931101" cy="750532"/>
          </a:xfrm>
          <a:prstGeom prst="rect">
            <a:avLst/>
          </a:prstGeom>
        </p:spPr>
        <p:txBody>
          <a:bodyPr vert="horz" lIns="91440" tIns="45720" rIns="91440" bIns="45720" numCol="1" rtlCol="0">
            <a:normAutofit/>
          </a:bodyPr>
          <a:lstStyle>
            <a:lvl1pPr marL="0" indent="0" algn="l" defTabSz="755989" rtl="0" eaLnBrk="1" latinLnBrk="0" hangingPunct="1">
              <a:lnSpc>
                <a:spcPct val="90000"/>
              </a:lnSpc>
              <a:spcBef>
                <a:spcPts val="827"/>
              </a:spcBef>
              <a:buFont typeface="Arial" panose="020B0604020202020204" pitchFamily="34" charset="0"/>
              <a:buNone/>
              <a:defRPr lang="en-GB" sz="1000" b="0" i="0" kern="1200" baseline="0">
                <a:solidFill>
                  <a:schemeClr val="tx1"/>
                </a:solidFill>
                <a:effectLst/>
                <a:latin typeface="Arial" panose="020B0604020202020204" pitchFamily="34" charset="0"/>
                <a:ea typeface="+mn-ea"/>
                <a:cs typeface="Arial" panose="020B0604020202020204" pitchFamily="34" charset="0"/>
              </a:defRPr>
            </a:lvl1pPr>
            <a:lvl2pPr marL="377994" indent="0" algn="l" defTabSz="755989" rtl="0" eaLnBrk="1" latinLnBrk="0" hangingPunct="1">
              <a:lnSpc>
                <a:spcPct val="90000"/>
              </a:lnSpc>
              <a:spcBef>
                <a:spcPts val="414"/>
              </a:spcBef>
              <a:buFont typeface="Arial" panose="020B0604020202020204" pitchFamily="34" charset="0"/>
              <a:buNone/>
              <a:defRPr sz="1985" kern="1200">
                <a:solidFill>
                  <a:schemeClr val="tx1"/>
                </a:solidFill>
                <a:latin typeface="Arial" panose="020B0604020202020204" pitchFamily="34" charset="0"/>
                <a:ea typeface="+mn-ea"/>
                <a:cs typeface="Arial" panose="020B0604020202020204" pitchFamily="34" charset="0"/>
              </a:defRPr>
            </a:lvl2pPr>
            <a:lvl3pPr marL="755989" indent="0" algn="l" defTabSz="755989" rtl="0" eaLnBrk="1" latinLnBrk="0" hangingPunct="1">
              <a:lnSpc>
                <a:spcPct val="90000"/>
              </a:lnSpc>
              <a:spcBef>
                <a:spcPts val="414"/>
              </a:spcBef>
              <a:buFont typeface="Arial" panose="020B0604020202020204" pitchFamily="34" charset="0"/>
              <a:buNone/>
              <a:defRPr sz="1652" kern="1200">
                <a:solidFill>
                  <a:schemeClr val="tx1"/>
                </a:solidFill>
                <a:latin typeface="Arial" panose="020B0604020202020204" pitchFamily="34" charset="0"/>
                <a:ea typeface="+mn-ea"/>
                <a:cs typeface="Arial" panose="020B0604020202020204" pitchFamily="34" charset="0"/>
              </a:defRPr>
            </a:lvl3pPr>
            <a:lvl4pPr marL="1133982"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4pPr>
            <a:lvl5pPr marL="1511976"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pPr algn="r"/>
            <a:r>
              <a:rPr lang="sv-SE" sz="900" b="1" dirty="0"/>
              <a:t>Startdato prosjekt:</a:t>
            </a:r>
            <a:br>
              <a:rPr lang="sv-SE" sz="900" b="1" dirty="0"/>
            </a:br>
            <a:r>
              <a:rPr lang="sv-SE" sz="900" dirty="0"/>
              <a:t>Juni 2019</a:t>
            </a:r>
          </a:p>
          <a:p>
            <a:pPr algn="r"/>
            <a:r>
              <a:rPr lang="sv-SE" sz="900" b="1" dirty="0"/>
              <a:t>Sluttdato prosjekt:</a:t>
            </a:r>
            <a:br>
              <a:rPr lang="sv-SE" sz="900" b="1" dirty="0"/>
            </a:br>
            <a:r>
              <a:rPr lang="sv-SE" sz="900" dirty="0"/>
              <a:t>Juni 2019</a:t>
            </a:r>
          </a:p>
        </p:txBody>
      </p:sp>
    </p:spTree>
    <p:extLst>
      <p:ext uri="{BB962C8B-B14F-4D97-AF65-F5344CB8AC3E}">
        <p14:creationId xmlns:p14="http://schemas.microsoft.com/office/powerpoint/2010/main" val="2215718045"/>
      </p:ext>
    </p:extLst>
  </p:cSld>
  <p:clrMapOvr>
    <a:masterClrMapping/>
  </p:clrMapOvr>
</p:sld>
</file>

<file path=ppt/theme/theme1.xml><?xml version="1.0" encoding="utf-8"?>
<a:theme xmlns:a="http://schemas.openxmlformats.org/drawingml/2006/main" name="Office Theme">
  <a:themeElements>
    <a:clrScheme name="2016 Keller Colors">
      <a:dk1>
        <a:sysClr val="windowText" lastClr="000000"/>
      </a:dk1>
      <a:lt1>
        <a:sysClr val="window" lastClr="FFFFFF"/>
      </a:lt1>
      <a:dk2>
        <a:srgbClr val="000000"/>
      </a:dk2>
      <a:lt2>
        <a:srgbClr val="FFFFFF"/>
      </a:lt2>
      <a:accent1>
        <a:srgbClr val="003366"/>
      </a:accent1>
      <a:accent2>
        <a:srgbClr val="FDC600"/>
      </a:accent2>
      <a:accent3>
        <a:srgbClr val="6685A3"/>
      </a:accent3>
      <a:accent4>
        <a:srgbClr val="FEDD66"/>
      </a:accent4>
      <a:accent5>
        <a:srgbClr val="CCD6E0"/>
      </a:accent5>
      <a:accent6>
        <a:srgbClr val="FEE899"/>
      </a:accent6>
      <a:hlink>
        <a:srgbClr val="003366"/>
      </a:hlink>
      <a:folHlink>
        <a:srgbClr val="6685A3"/>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81DDDA6760AED348929B15CCD66C784F" ma:contentTypeVersion="12" ma:contentTypeDescription="Opprett et nytt dokument." ma:contentTypeScope="" ma:versionID="008144195bfd25c197472772368bbd27">
  <xsd:schema xmlns:xsd="http://www.w3.org/2001/XMLSchema" xmlns:xs="http://www.w3.org/2001/XMLSchema" xmlns:p="http://schemas.microsoft.com/office/2006/metadata/properties" xmlns:ns2="238c5b81-6795-4400-a3c9-836daadf96b5" xmlns:ns3="d0a2752d-00d1-40bc-8b50-44f8cd1054fc" targetNamespace="http://schemas.microsoft.com/office/2006/metadata/properties" ma:root="true" ma:fieldsID="92912c9477bfbe2109106c73ce70411f" ns2:_="" ns3:_="">
    <xsd:import namespace="238c5b81-6795-4400-a3c9-836daadf96b5"/>
    <xsd:import namespace="d0a2752d-00d1-40bc-8b50-44f8cd1054f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8c5b81-6795-4400-a3c9-836daadf96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a2752d-00d1-40bc-8b50-44f8cd1054fc"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432405-D65A-4A38-9E87-21158A6B9CD0}">
  <ds:schemaRefs>
    <ds:schemaRef ds:uri="http://purl.org/dc/dcmitype/"/>
    <ds:schemaRef ds:uri="http://schemas.microsoft.com/office/2006/metadata/properties"/>
    <ds:schemaRef ds:uri="http://schemas.microsoft.com/office/2006/documentManagement/types"/>
    <ds:schemaRef ds:uri="a7ede017-7c9f-4eb7-a9a7-c97689c8302c"/>
    <ds:schemaRef ds:uri="http://www.w3.org/XML/1998/namespace"/>
    <ds:schemaRef ds:uri="http://purl.org/dc/terms/"/>
    <ds:schemaRef ds:uri="9f287512-eefc-4bda-9451-17d8c680df75"/>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5C30317B-9924-40CB-9DE1-BE02DDC2F3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8c5b81-6795-4400-a3c9-836daadf96b5"/>
    <ds:schemaRef ds:uri="d0a2752d-00d1-40bc-8b50-44f8cd1054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532CAE-41FA-4F22-927D-806917C282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315</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RINGERIKE VGS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Schleter, Marisa</dc:creator>
  <cp:lastModifiedBy>Njua, Agnes</cp:lastModifiedBy>
  <cp:revision>96</cp:revision>
  <cp:lastPrinted>2019-08-02T14:49:57Z</cp:lastPrinted>
  <dcterms:created xsi:type="dcterms:W3CDTF">2016-07-07T17:57:06Z</dcterms:created>
  <dcterms:modified xsi:type="dcterms:W3CDTF">2021-12-08T14:05:05Z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0x01010081DDDA6760AED348929B15CCD66C784F</vt:lpwstr>
  </property>
  <property fmtid="{D5CDD505-2E9C-101B-9397-08002B2CF9AE}" pid="3" name="TaxKeyword">
    <vt:lpwstr/>
  </property>
</Properties>
</file>