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6"/>
  </p:handoutMasterIdLst>
  <p:sldIdLst>
    <p:sldId id="263" r:id="rId5"/>
  </p:sldIdLst>
  <p:sldSz cx="7559675" cy="1069181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671D00-9343-4878-A754-F409CFCBE498}" v="6" dt="2020-06-22T16:49:28.4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70" autoAdjust="0"/>
    <p:restoredTop sz="94660"/>
  </p:normalViewPr>
  <p:slideViewPr>
    <p:cSldViewPr snapToGrid="0">
      <p:cViewPr>
        <p:scale>
          <a:sx n="70" d="100"/>
          <a:sy n="70" d="100"/>
        </p:scale>
        <p:origin x="1668" y="-1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59" y="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C1B2F1-E170-47F8-BF63-7B54B734A169}" type="datetimeFigureOut">
              <a:rPr lang="en-GB" smtClean="0"/>
              <a:t>08/12/2021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1059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59" y="8831059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51BA0B-6D86-4FAF-AEC1-4D9B97083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4562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 userDrawn="1"/>
        </p:nvSpPr>
        <p:spPr>
          <a:xfrm>
            <a:off x="180000" y="4500000"/>
            <a:ext cx="5040000" cy="14400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Freeform 9"/>
          <p:cNvSpPr>
            <a:spLocks noChangeAspect="1"/>
          </p:cNvSpPr>
          <p:nvPr userDrawn="1"/>
        </p:nvSpPr>
        <p:spPr bwMode="auto">
          <a:xfrm>
            <a:off x="180000" y="4500000"/>
            <a:ext cx="5040000" cy="513657"/>
          </a:xfrm>
          <a:custGeom>
            <a:avLst/>
            <a:gdLst>
              <a:gd name="T0" fmla="*/ 3758 w 3758"/>
              <a:gd name="T1" fmla="*/ 0 h 383"/>
              <a:gd name="T2" fmla="*/ 118 w 3758"/>
              <a:gd name="T3" fmla="*/ 0 h 383"/>
              <a:gd name="T4" fmla="*/ 95 w 3758"/>
              <a:gd name="T5" fmla="*/ 0 h 383"/>
              <a:gd name="T6" fmla="*/ 0 w 3758"/>
              <a:gd name="T7" fmla="*/ 0 h 383"/>
              <a:gd name="T8" fmla="*/ 0 w 3758"/>
              <a:gd name="T9" fmla="*/ 190 h 383"/>
              <a:gd name="T10" fmla="*/ 0 w 3758"/>
              <a:gd name="T11" fmla="*/ 190 h 383"/>
              <a:gd name="T12" fmla="*/ 0 w 3758"/>
              <a:gd name="T13" fmla="*/ 190 h 383"/>
              <a:gd name="T14" fmla="*/ 95 w 3758"/>
              <a:gd name="T15" fmla="*/ 286 h 383"/>
              <a:gd name="T16" fmla="*/ 95 w 3758"/>
              <a:gd name="T17" fmla="*/ 286 h 383"/>
              <a:gd name="T18" fmla="*/ 189 w 3758"/>
              <a:gd name="T19" fmla="*/ 383 h 383"/>
              <a:gd name="T20" fmla="*/ 282 w 3758"/>
              <a:gd name="T21" fmla="*/ 286 h 383"/>
              <a:gd name="T22" fmla="*/ 3758 w 3758"/>
              <a:gd name="T23" fmla="*/ 286 h 383"/>
              <a:gd name="T24" fmla="*/ 3758 w 3758"/>
              <a:gd name="T25" fmla="*/ 0 h 3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758" h="383">
                <a:moveTo>
                  <a:pt x="3758" y="0"/>
                </a:moveTo>
                <a:lnTo>
                  <a:pt x="118" y="0"/>
                </a:lnTo>
                <a:lnTo>
                  <a:pt x="95" y="0"/>
                </a:lnTo>
                <a:lnTo>
                  <a:pt x="0" y="0"/>
                </a:lnTo>
                <a:lnTo>
                  <a:pt x="0" y="190"/>
                </a:lnTo>
                <a:lnTo>
                  <a:pt x="0" y="190"/>
                </a:lnTo>
                <a:lnTo>
                  <a:pt x="0" y="190"/>
                </a:lnTo>
                <a:lnTo>
                  <a:pt x="95" y="286"/>
                </a:lnTo>
                <a:lnTo>
                  <a:pt x="95" y="286"/>
                </a:lnTo>
                <a:lnTo>
                  <a:pt x="189" y="383"/>
                </a:lnTo>
                <a:lnTo>
                  <a:pt x="282" y="286"/>
                </a:lnTo>
                <a:lnTo>
                  <a:pt x="3758" y="286"/>
                </a:lnTo>
                <a:lnTo>
                  <a:pt x="3758" y="0"/>
                </a:lnTo>
                <a:close/>
              </a:path>
            </a:pathLst>
          </a:custGeom>
          <a:solidFill>
            <a:srgbClr val="FDC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5220000" y="4499999"/>
            <a:ext cx="2160000" cy="619181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buFontTx/>
              <a:buNone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Picture Placeholder 41"/>
          <p:cNvSpPr>
            <a:spLocks noGrp="1"/>
          </p:cNvSpPr>
          <p:nvPr>
            <p:ph type="pic" sz="quarter" idx="21"/>
          </p:nvPr>
        </p:nvSpPr>
        <p:spPr>
          <a:xfrm>
            <a:off x="179837" y="1080000"/>
            <a:ext cx="7200000" cy="3420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28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179999" y="6048000"/>
            <a:ext cx="4932000" cy="3600000"/>
          </a:xfrm>
        </p:spPr>
        <p:txBody>
          <a:bodyPr tIns="91440" rIns="91440">
            <a:noAutofit/>
          </a:bodyPr>
          <a:lstStyle>
            <a:lvl1pPr marL="231790" indent="-231790">
              <a:buClr>
                <a:schemeClr val="accent2"/>
              </a:buClr>
              <a:buFont typeface="Arial" panose="020B0604020202020204" pitchFamily="34" charset="0"/>
              <a:buChar char="•"/>
              <a:defRPr sz="13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31790" indent="0">
              <a:lnSpc>
                <a:spcPct val="114000"/>
              </a:lnSpc>
              <a:buFontTx/>
              <a:buNone/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 dirty="0"/>
              <a:t>Click to edit Master text styles, Arial Bold 13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Second level, Arial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35" name="TextBox 34"/>
          <p:cNvSpPr txBox="1"/>
          <p:nvPr userDrawn="1"/>
        </p:nvSpPr>
        <p:spPr>
          <a:xfrm>
            <a:off x="324000" y="4554000"/>
            <a:ext cx="4412903" cy="29437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00000"/>
              </a:lnSpc>
            </a:pPr>
            <a:r>
              <a:rPr lang="en-GB" sz="1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Nøkkelprestasjoner</a:t>
            </a:r>
            <a:endParaRPr lang="en-GB" sz="1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 Placeholder 19"/>
          <p:cNvSpPr>
            <a:spLocks noGrp="1"/>
          </p:cNvSpPr>
          <p:nvPr>
            <p:ph type="body" sz="quarter" idx="20" hasCustomPrompt="1"/>
          </p:nvPr>
        </p:nvSpPr>
        <p:spPr>
          <a:xfrm>
            <a:off x="314896" y="4967999"/>
            <a:ext cx="4788000" cy="936000"/>
          </a:xfrm>
          <a:noFill/>
        </p:spPr>
        <p:txBody>
          <a:bodyPr wrap="square" rIns="45720">
            <a:noAutofit/>
          </a:bodyPr>
          <a:lstStyle>
            <a:lvl1pPr marL="171462" indent="-17146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2060"/>
              </a:buClr>
              <a:buFont typeface="Arial" panose="020B0604020202020204" pitchFamily="34" charset="0"/>
              <a:buChar char="•"/>
              <a:tabLst>
                <a:tab pos="177812" algn="l"/>
              </a:tabLs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 Arial 10 </a:t>
            </a:r>
            <a:r>
              <a:rPr lang="en-US" dirty="0" err="1"/>
              <a:t>pt</a:t>
            </a:r>
            <a:r>
              <a:rPr lang="en-US" dirty="0"/>
              <a:t>, bullet point highlights / impressive outcomes.</a:t>
            </a:r>
            <a:endParaRPr lang="en-GB" dirty="0"/>
          </a:p>
        </p:txBody>
      </p:sp>
      <p:sp>
        <p:nvSpPr>
          <p:cNvPr id="47" name="Freeform 13"/>
          <p:cNvSpPr>
            <a:spLocks noChangeAspect="1"/>
          </p:cNvSpPr>
          <p:nvPr userDrawn="1"/>
        </p:nvSpPr>
        <p:spPr bwMode="auto">
          <a:xfrm>
            <a:off x="179837" y="9712260"/>
            <a:ext cx="5040000" cy="979553"/>
          </a:xfrm>
          <a:custGeom>
            <a:avLst/>
            <a:gdLst>
              <a:gd name="T0" fmla="*/ 3550 w 3756"/>
              <a:gd name="T1" fmla="*/ 105 h 730"/>
              <a:gd name="T2" fmla="*/ 3342 w 3756"/>
              <a:gd name="T3" fmla="*/ 315 h 730"/>
              <a:gd name="T4" fmla="*/ 3032 w 3756"/>
              <a:gd name="T5" fmla="*/ 0 h 730"/>
              <a:gd name="T6" fmla="*/ 0 w 3756"/>
              <a:gd name="T7" fmla="*/ 0 h 730"/>
              <a:gd name="T8" fmla="*/ 0 w 3756"/>
              <a:gd name="T9" fmla="*/ 730 h 730"/>
              <a:gd name="T10" fmla="*/ 3446 w 3756"/>
              <a:gd name="T11" fmla="*/ 730 h 730"/>
              <a:gd name="T12" fmla="*/ 3756 w 3756"/>
              <a:gd name="T13" fmla="*/ 730 h 730"/>
              <a:gd name="T14" fmla="*/ 3756 w 3756"/>
              <a:gd name="T15" fmla="*/ 105 h 730"/>
              <a:gd name="T16" fmla="*/ 3550 w 3756"/>
              <a:gd name="T17" fmla="*/ 105 h 7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56" h="730">
                <a:moveTo>
                  <a:pt x="3550" y="105"/>
                </a:moveTo>
                <a:lnTo>
                  <a:pt x="3342" y="315"/>
                </a:lnTo>
                <a:lnTo>
                  <a:pt x="3032" y="0"/>
                </a:lnTo>
                <a:lnTo>
                  <a:pt x="0" y="0"/>
                </a:lnTo>
                <a:lnTo>
                  <a:pt x="0" y="730"/>
                </a:lnTo>
                <a:lnTo>
                  <a:pt x="3446" y="730"/>
                </a:lnTo>
                <a:lnTo>
                  <a:pt x="3756" y="730"/>
                </a:lnTo>
                <a:lnTo>
                  <a:pt x="3756" y="105"/>
                </a:lnTo>
                <a:lnTo>
                  <a:pt x="3550" y="105"/>
                </a:lnTo>
                <a:close/>
              </a:path>
            </a:pathLst>
          </a:custGeom>
          <a:solidFill>
            <a:srgbClr val="CCD6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Text Placeholder 2"/>
          <p:cNvSpPr>
            <a:spLocks noGrp="1"/>
          </p:cNvSpPr>
          <p:nvPr>
            <p:ph type="body" sz="quarter" idx="33" hasCustomPrompt="1"/>
          </p:nvPr>
        </p:nvSpPr>
        <p:spPr>
          <a:xfrm>
            <a:off x="316799" y="9792000"/>
            <a:ext cx="3780000" cy="750532"/>
          </a:xfrm>
        </p:spPr>
        <p:txBody>
          <a:bodyPr/>
          <a:lstStyle>
            <a:lvl1pPr marL="0" indent="0">
              <a:buNone/>
              <a:defRPr lang="en-GB" sz="1000" b="0" i="0" baseline="0">
                <a:effectLst/>
              </a:defRPr>
            </a:lvl1pPr>
            <a:lvl2pPr marL="377994" indent="0">
              <a:buNone/>
              <a:defRPr/>
            </a:lvl2pPr>
            <a:lvl3pPr marL="755989" indent="0">
              <a:buNone/>
              <a:defRPr/>
            </a:lvl3pPr>
            <a:lvl4pPr marL="1133982" indent="0">
              <a:buNone/>
              <a:defRPr/>
            </a:lvl4pPr>
            <a:lvl5pPr marL="1511976" indent="0">
              <a:buNone/>
              <a:defRPr/>
            </a:lvl5pPr>
          </a:lstStyle>
          <a:p>
            <a:r>
              <a:rPr lang="en-US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 customer feedback in Arial 10 </a:t>
            </a:r>
            <a:r>
              <a:rPr lang="en-US" sz="1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en-US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quotes; including job title, type of client (</a:t>
            </a:r>
            <a:r>
              <a:rPr lang="en-US" sz="1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</a:t>
            </a:r>
            <a:r>
              <a:rPr lang="en-US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Commercial Director, Residential Developer) in Arial 10 </a:t>
            </a:r>
            <a:r>
              <a:rPr lang="en-US" sz="1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en-US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bold</a:t>
            </a:r>
          </a:p>
          <a:p>
            <a:endParaRPr lang="en-GB" sz="1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1" name="Picture 3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37" y="339670"/>
            <a:ext cx="1440000" cy="409700"/>
          </a:xfrm>
          <a:prstGeom prst="rect">
            <a:avLst/>
          </a:prstGeom>
        </p:spPr>
      </p:pic>
      <p:sp>
        <p:nvSpPr>
          <p:cNvPr id="32" name="Title 1"/>
          <p:cNvSpPr>
            <a:spLocks noGrp="1"/>
          </p:cNvSpPr>
          <p:nvPr>
            <p:ph type="ctrTitle" hasCustomPrompt="1"/>
          </p:nvPr>
        </p:nvSpPr>
        <p:spPr>
          <a:xfrm>
            <a:off x="1836075" y="339670"/>
            <a:ext cx="5543762" cy="291418"/>
          </a:xfrm>
        </p:spPr>
        <p:txBody>
          <a:bodyPr anchor="t">
            <a:noAutofit/>
          </a:bodyPr>
          <a:lstStyle>
            <a:lvl1pPr algn="r">
              <a:defRPr sz="1800" b="1" cap="all" baseline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Add project name IN ARIAL 18pt</a:t>
            </a:r>
          </a:p>
        </p:txBody>
      </p:sp>
      <p:sp>
        <p:nvSpPr>
          <p:cNvPr id="3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36075" y="655321"/>
            <a:ext cx="5543762" cy="333357"/>
          </a:xfrm>
        </p:spPr>
        <p:txBody>
          <a:bodyPr>
            <a:noAutofit/>
          </a:bodyPr>
          <a:lstStyle>
            <a:lvl1pPr marL="0" indent="0" algn="r">
              <a:buNone/>
              <a:defRPr sz="1400" cap="all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24" indent="0" algn="ctr">
              <a:buNone/>
              <a:defRPr sz="1500"/>
            </a:lvl2pPr>
            <a:lvl3pPr marL="685850" indent="0" algn="ctr">
              <a:buNone/>
              <a:defRPr sz="1350"/>
            </a:lvl3pPr>
            <a:lvl4pPr marL="1028772" indent="0" algn="ctr">
              <a:buNone/>
              <a:defRPr sz="1200"/>
            </a:lvl4pPr>
            <a:lvl5pPr marL="1371696" indent="0" algn="ctr">
              <a:buNone/>
              <a:defRPr sz="1200"/>
            </a:lvl5pPr>
            <a:lvl6pPr marL="1714622" indent="0" algn="ctr">
              <a:buNone/>
              <a:defRPr sz="1200"/>
            </a:lvl6pPr>
            <a:lvl7pPr marL="2057546" indent="0" algn="ctr">
              <a:buNone/>
              <a:defRPr sz="1200"/>
            </a:lvl7pPr>
            <a:lvl8pPr marL="2400470" indent="0" algn="ctr">
              <a:buNone/>
              <a:defRPr sz="1200"/>
            </a:lvl8pPr>
            <a:lvl9pPr marL="2743395" indent="0" algn="ctr">
              <a:buNone/>
              <a:defRPr sz="1200"/>
            </a:lvl9pPr>
          </a:lstStyle>
          <a:p>
            <a:r>
              <a:rPr lang="en-US" dirty="0"/>
              <a:t>City/area, country in ARIAL 14pt</a:t>
            </a:r>
          </a:p>
        </p:txBody>
      </p:sp>
      <p:sp>
        <p:nvSpPr>
          <p:cNvPr id="38" name="TextBox 15">
            <a:extLst>
              <a:ext uri="{FF2B5EF4-FFF2-40B4-BE49-F238E27FC236}">
                <a16:creationId xmlns:a16="http://schemas.microsoft.com/office/drawing/2014/main" id="{31A567D1-FD32-4D4B-B68D-8BB4610C65A5}"/>
              </a:ext>
            </a:extLst>
          </p:cNvPr>
          <p:cNvSpPr txBox="1"/>
          <p:nvPr userDrawn="1"/>
        </p:nvSpPr>
        <p:spPr>
          <a:xfrm>
            <a:off x="5274916" y="4639763"/>
            <a:ext cx="2011680" cy="4972050"/>
          </a:xfrm>
          <a:prstGeom prst="rect">
            <a:avLst/>
          </a:prstGeom>
          <a:noFill/>
        </p:spPr>
        <p:txBody>
          <a:bodyPr wrap="none" lIns="91440" tIns="91440" rIns="91440" bIns="0" rtlCol="0">
            <a:noAutofit/>
          </a:bodyPr>
          <a:lstStyle/>
          <a:p>
            <a:pPr>
              <a:lnSpc>
                <a:spcPct val="100000"/>
              </a:lnSpc>
              <a:spcAft>
                <a:spcPts val="300"/>
              </a:spcAft>
              <a:buFontTx/>
              <a:buNone/>
            </a:pPr>
            <a:r>
              <a:rPr lang="en-GB" sz="1100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Prosjekttype</a:t>
            </a:r>
            <a:endParaRPr lang="en-GB" sz="11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GB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Tetting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Aft>
                <a:spcPts val="300"/>
              </a:spcAft>
              <a:buFontTx/>
              <a:buNone/>
            </a:pPr>
            <a:r>
              <a:rPr lang="en-GB" sz="1100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Teknikk</a:t>
            </a:r>
            <a:endParaRPr lang="en-GB" sz="11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Aft>
                <a:spcPts val="300"/>
              </a:spcAft>
              <a:buFontTx/>
              <a:buNone/>
            </a:pPr>
            <a:r>
              <a:rPr lang="en-GB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Jetinjisering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Aft>
                <a:spcPts val="300"/>
              </a:spcAft>
              <a:buFontTx/>
              <a:buNone/>
            </a:pP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Aft>
                <a:spcPts val="300"/>
              </a:spcAft>
              <a:buFontTx/>
              <a:buNone/>
            </a:pPr>
            <a:r>
              <a:rPr lang="en-GB" sz="11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Marked</a:t>
            </a:r>
          </a:p>
          <a:p>
            <a:pPr>
              <a:lnSpc>
                <a:spcPct val="100000"/>
              </a:lnSpc>
              <a:spcAft>
                <a:spcPts val="300"/>
              </a:spcAft>
              <a:buFontTx/>
              <a:buNone/>
            </a:pPr>
            <a:r>
              <a:rPr lang="en-GB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Infrastruktur</a:t>
            </a:r>
            <a:r>
              <a:rPr lang="en-GB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GB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vei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Aft>
                <a:spcPts val="300"/>
              </a:spcAft>
              <a:buFontTx/>
              <a:buNone/>
            </a:pP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Aft>
                <a:spcPts val="300"/>
              </a:spcAft>
              <a:buFontTx/>
              <a:buNone/>
            </a:pPr>
            <a:r>
              <a:rPr lang="en-GB" sz="1100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Byggherre</a:t>
            </a:r>
            <a:endParaRPr lang="en-GB" sz="11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Aft>
                <a:spcPts val="300"/>
              </a:spcAft>
              <a:buFontTx/>
              <a:buNone/>
            </a:pPr>
            <a:r>
              <a:rPr lang="en-GB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Nittedal</a:t>
            </a:r>
            <a:r>
              <a:rPr lang="en-GB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kommune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Aft>
                <a:spcPts val="300"/>
              </a:spcAft>
              <a:buFontTx/>
              <a:buNone/>
            </a:pP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Aft>
                <a:spcPts val="300"/>
              </a:spcAft>
              <a:buFontTx/>
              <a:buNone/>
            </a:pPr>
            <a:r>
              <a:rPr lang="en-GB" sz="1100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Hovedentreprenør</a:t>
            </a:r>
            <a:endParaRPr lang="en-GB" sz="11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Aft>
                <a:spcPts val="300"/>
              </a:spcAft>
              <a:buFontTx/>
              <a:buNone/>
            </a:pPr>
            <a:r>
              <a:rPr lang="en-GB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Anlegg</a:t>
            </a:r>
            <a:r>
              <a:rPr lang="en-GB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Øst</a:t>
            </a:r>
            <a:r>
              <a:rPr lang="en-GB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Entreprenør</a:t>
            </a:r>
            <a:r>
              <a:rPr lang="en-GB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</a:t>
            </a:r>
          </a:p>
          <a:p>
            <a:pPr>
              <a:lnSpc>
                <a:spcPct val="100000"/>
              </a:lnSpc>
              <a:spcAft>
                <a:spcPts val="300"/>
              </a:spcAft>
              <a:buFontTx/>
              <a:buNone/>
            </a:pP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Aft>
                <a:spcPts val="300"/>
              </a:spcAft>
              <a:buFontTx/>
              <a:buNone/>
            </a:pPr>
            <a:r>
              <a:rPr lang="en-GB" sz="1100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Geoteknisk</a:t>
            </a:r>
            <a:r>
              <a:rPr lang="en-GB" sz="11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100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rådgiver</a:t>
            </a:r>
            <a:endParaRPr lang="en-GB" sz="11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Aft>
                <a:spcPts val="300"/>
              </a:spcAft>
              <a:buFontTx/>
              <a:buNone/>
            </a:pPr>
            <a:r>
              <a:rPr lang="en-GB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COWI</a:t>
            </a:r>
          </a:p>
          <a:p>
            <a:pPr>
              <a:lnSpc>
                <a:spcPct val="100000"/>
              </a:lnSpc>
              <a:spcAft>
                <a:spcPts val="300"/>
              </a:spcAft>
              <a:buFontTx/>
              <a:buNone/>
            </a:pP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Aft>
                <a:spcPts val="300"/>
              </a:spcAft>
              <a:buFontTx/>
              <a:buNone/>
            </a:pPr>
            <a:r>
              <a:rPr lang="en-GB" sz="11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Keller </a:t>
            </a:r>
            <a:r>
              <a:rPr lang="en-GB" sz="1100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selskaper</a:t>
            </a:r>
            <a:br>
              <a:rPr lang="en-GB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Keller Geoteknikk</a:t>
            </a:r>
          </a:p>
          <a:p>
            <a:pPr>
              <a:lnSpc>
                <a:spcPct val="100000"/>
              </a:lnSpc>
              <a:spcAft>
                <a:spcPts val="300"/>
              </a:spcAft>
              <a:buFontTx/>
              <a:buNone/>
            </a:pPr>
            <a:r>
              <a:rPr lang="en-GB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Keller Grundbau</a:t>
            </a:r>
          </a:p>
          <a:p>
            <a:pPr>
              <a:lnSpc>
                <a:spcPct val="100000"/>
              </a:lnSpc>
              <a:spcAft>
                <a:spcPts val="300"/>
              </a:spcAft>
              <a:buFontTx/>
              <a:buNone/>
            </a:pP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Aft>
                <a:spcPts val="300"/>
              </a:spcAft>
              <a:buFontTx/>
              <a:buNone/>
            </a:pP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buFontTx/>
              <a:buNone/>
            </a:pPr>
            <a:endParaRPr lang="en-GB" sz="11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70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n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 userDrawn="1"/>
        </p:nvSpPr>
        <p:spPr>
          <a:xfrm>
            <a:off x="180000" y="4500000"/>
            <a:ext cx="5040000" cy="14400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Freeform 9"/>
          <p:cNvSpPr>
            <a:spLocks noChangeAspect="1"/>
          </p:cNvSpPr>
          <p:nvPr userDrawn="1"/>
        </p:nvSpPr>
        <p:spPr bwMode="auto">
          <a:xfrm>
            <a:off x="180000" y="4500000"/>
            <a:ext cx="5040000" cy="513657"/>
          </a:xfrm>
          <a:custGeom>
            <a:avLst/>
            <a:gdLst>
              <a:gd name="T0" fmla="*/ 3758 w 3758"/>
              <a:gd name="T1" fmla="*/ 0 h 383"/>
              <a:gd name="T2" fmla="*/ 118 w 3758"/>
              <a:gd name="T3" fmla="*/ 0 h 383"/>
              <a:gd name="T4" fmla="*/ 95 w 3758"/>
              <a:gd name="T5" fmla="*/ 0 h 383"/>
              <a:gd name="T6" fmla="*/ 0 w 3758"/>
              <a:gd name="T7" fmla="*/ 0 h 383"/>
              <a:gd name="T8" fmla="*/ 0 w 3758"/>
              <a:gd name="T9" fmla="*/ 190 h 383"/>
              <a:gd name="T10" fmla="*/ 0 w 3758"/>
              <a:gd name="T11" fmla="*/ 190 h 383"/>
              <a:gd name="T12" fmla="*/ 0 w 3758"/>
              <a:gd name="T13" fmla="*/ 190 h 383"/>
              <a:gd name="T14" fmla="*/ 95 w 3758"/>
              <a:gd name="T15" fmla="*/ 286 h 383"/>
              <a:gd name="T16" fmla="*/ 95 w 3758"/>
              <a:gd name="T17" fmla="*/ 286 h 383"/>
              <a:gd name="T18" fmla="*/ 189 w 3758"/>
              <a:gd name="T19" fmla="*/ 383 h 383"/>
              <a:gd name="T20" fmla="*/ 282 w 3758"/>
              <a:gd name="T21" fmla="*/ 286 h 383"/>
              <a:gd name="T22" fmla="*/ 3758 w 3758"/>
              <a:gd name="T23" fmla="*/ 286 h 383"/>
              <a:gd name="T24" fmla="*/ 3758 w 3758"/>
              <a:gd name="T25" fmla="*/ 0 h 3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758" h="383">
                <a:moveTo>
                  <a:pt x="3758" y="0"/>
                </a:moveTo>
                <a:lnTo>
                  <a:pt x="118" y="0"/>
                </a:lnTo>
                <a:lnTo>
                  <a:pt x="95" y="0"/>
                </a:lnTo>
                <a:lnTo>
                  <a:pt x="0" y="0"/>
                </a:lnTo>
                <a:lnTo>
                  <a:pt x="0" y="190"/>
                </a:lnTo>
                <a:lnTo>
                  <a:pt x="0" y="190"/>
                </a:lnTo>
                <a:lnTo>
                  <a:pt x="0" y="190"/>
                </a:lnTo>
                <a:lnTo>
                  <a:pt x="95" y="286"/>
                </a:lnTo>
                <a:lnTo>
                  <a:pt x="95" y="286"/>
                </a:lnTo>
                <a:lnTo>
                  <a:pt x="189" y="383"/>
                </a:lnTo>
                <a:lnTo>
                  <a:pt x="282" y="286"/>
                </a:lnTo>
                <a:lnTo>
                  <a:pt x="3758" y="286"/>
                </a:lnTo>
                <a:lnTo>
                  <a:pt x="3758" y="0"/>
                </a:lnTo>
                <a:close/>
              </a:path>
            </a:pathLst>
          </a:custGeom>
          <a:solidFill>
            <a:srgbClr val="FDC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5220000" y="4499999"/>
            <a:ext cx="2160000" cy="619181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buFontTx/>
              <a:buNone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165047" y="339670"/>
            <a:ext cx="5543762" cy="291418"/>
          </a:xfrm>
        </p:spPr>
        <p:txBody>
          <a:bodyPr anchor="t">
            <a:noAutofit/>
          </a:bodyPr>
          <a:lstStyle>
            <a:lvl1pPr algn="l">
              <a:defRPr sz="1800" b="1" cap="all" baseline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Add project name IN ARIAL 18pt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65046" y="655321"/>
            <a:ext cx="5543762" cy="333357"/>
          </a:xfrm>
        </p:spPr>
        <p:txBody>
          <a:bodyPr>
            <a:noAutofit/>
          </a:bodyPr>
          <a:lstStyle>
            <a:lvl1pPr marL="0" indent="0" algn="l">
              <a:buNone/>
              <a:defRPr sz="1400" cap="all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24" indent="0" algn="ctr">
              <a:buNone/>
              <a:defRPr sz="1500"/>
            </a:lvl2pPr>
            <a:lvl3pPr marL="685850" indent="0" algn="ctr">
              <a:buNone/>
              <a:defRPr sz="1350"/>
            </a:lvl3pPr>
            <a:lvl4pPr marL="1028772" indent="0" algn="ctr">
              <a:buNone/>
              <a:defRPr sz="1200"/>
            </a:lvl4pPr>
            <a:lvl5pPr marL="1371696" indent="0" algn="ctr">
              <a:buNone/>
              <a:defRPr sz="1200"/>
            </a:lvl5pPr>
            <a:lvl6pPr marL="1714622" indent="0" algn="ctr">
              <a:buNone/>
              <a:defRPr sz="1200"/>
            </a:lvl6pPr>
            <a:lvl7pPr marL="2057546" indent="0" algn="ctr">
              <a:buNone/>
              <a:defRPr sz="1200"/>
            </a:lvl7pPr>
            <a:lvl8pPr marL="2400470" indent="0" algn="ctr">
              <a:buNone/>
              <a:defRPr sz="1200"/>
            </a:lvl8pPr>
            <a:lvl9pPr marL="2743395" indent="0" algn="ctr">
              <a:buNone/>
              <a:defRPr sz="1200"/>
            </a:lvl9pPr>
          </a:lstStyle>
          <a:p>
            <a:r>
              <a:rPr lang="en-US" dirty="0"/>
              <a:t>City/area, country in ARIAL 14pt</a:t>
            </a:r>
          </a:p>
        </p:txBody>
      </p:sp>
      <p:sp>
        <p:nvSpPr>
          <p:cNvPr id="13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5274918" y="7391526"/>
            <a:ext cx="2011680" cy="493468"/>
          </a:xfrm>
        </p:spPr>
        <p:txBody>
          <a:bodyPr lIns="91440" tIns="0" rIns="91440" bIns="18288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client(s) in Arial 11 </a:t>
            </a:r>
            <a:r>
              <a:rPr lang="en-US" dirty="0" err="1"/>
              <a:t>pt</a:t>
            </a:r>
            <a:endParaRPr lang="en-GB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274916" y="7081270"/>
            <a:ext cx="2011680" cy="296081"/>
          </a:xfrm>
          <a:prstGeom prst="rect">
            <a:avLst/>
          </a:prstGeom>
          <a:noFill/>
        </p:spPr>
        <p:txBody>
          <a:bodyPr wrap="none" lIns="91440" tIns="91440" rIns="91440" bIns="0" rtlCol="0">
            <a:noAutofit/>
          </a:bodyPr>
          <a:lstStyle/>
          <a:p>
            <a:pPr>
              <a:lnSpc>
                <a:spcPct val="100000"/>
              </a:lnSpc>
              <a:buFontTx/>
              <a:buNone/>
            </a:pPr>
            <a:r>
              <a:rPr lang="en-GB" sz="1100" b="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5274918" y="7897380"/>
            <a:ext cx="2011680" cy="296081"/>
          </a:xfrm>
          <a:prstGeom prst="rect">
            <a:avLst/>
          </a:prstGeom>
          <a:noFill/>
        </p:spPr>
        <p:txBody>
          <a:bodyPr wrap="none" lIns="91440" tIns="91440" rIns="91440" bIns="0" rtlCol="0">
            <a:noAutofit/>
          </a:bodyPr>
          <a:lstStyle/>
          <a:p>
            <a:pPr>
              <a:lnSpc>
                <a:spcPct val="100000"/>
              </a:lnSpc>
              <a:buFontTx/>
              <a:buNone/>
            </a:pPr>
            <a:r>
              <a:rPr lang="en-GB" sz="1100" b="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contractor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5274916" y="4639764"/>
            <a:ext cx="2011680" cy="296081"/>
          </a:xfrm>
          <a:prstGeom prst="rect">
            <a:avLst/>
          </a:prstGeom>
          <a:noFill/>
        </p:spPr>
        <p:txBody>
          <a:bodyPr wrap="none" lIns="91440" tIns="91440" rIns="91440" bIns="0" rtlCol="0">
            <a:noAutofit/>
          </a:bodyPr>
          <a:lstStyle/>
          <a:p>
            <a:pPr>
              <a:lnSpc>
                <a:spcPct val="100000"/>
              </a:lnSpc>
              <a:buFontTx/>
              <a:buNone/>
            </a:pPr>
            <a:r>
              <a:rPr lang="en-GB" sz="11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5274916" y="6267837"/>
            <a:ext cx="2011680" cy="296081"/>
          </a:xfrm>
          <a:prstGeom prst="rect">
            <a:avLst/>
          </a:prstGeom>
          <a:noFill/>
        </p:spPr>
        <p:txBody>
          <a:bodyPr wrap="none" lIns="91440" tIns="91440" rIns="91440" bIns="0" rtlCol="0">
            <a:noAutofit/>
          </a:bodyPr>
          <a:lstStyle/>
          <a:p>
            <a:pPr>
              <a:lnSpc>
                <a:spcPct val="100000"/>
              </a:lnSpc>
              <a:buFontTx/>
              <a:buNone/>
            </a:pPr>
            <a:r>
              <a:rPr lang="en-GB" sz="11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</a:t>
            </a:r>
          </a:p>
        </p:txBody>
      </p:sp>
      <p:sp>
        <p:nvSpPr>
          <p:cNvPr id="18" name="Text Placehold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5274918" y="8201856"/>
            <a:ext cx="2011680" cy="493468"/>
          </a:xfrm>
        </p:spPr>
        <p:txBody>
          <a:bodyPr lIns="91440" tIns="0" rIns="91440" bIns="18288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100" b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contractor in Arial 11 </a:t>
            </a:r>
            <a:r>
              <a:rPr lang="en-US" dirty="0" err="1"/>
              <a:t>pt</a:t>
            </a:r>
            <a:endParaRPr lang="en-GB" dirty="0"/>
          </a:p>
        </p:txBody>
      </p:sp>
      <p:sp>
        <p:nvSpPr>
          <p:cNvPr id="19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5274918" y="4938462"/>
            <a:ext cx="2011680" cy="493468"/>
          </a:xfrm>
        </p:spPr>
        <p:txBody>
          <a:bodyPr lIns="91440" tIns="0" rIns="91440" bIns="18288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application in Arial 11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5274918" y="6564593"/>
            <a:ext cx="2011680" cy="493468"/>
          </a:xfrm>
        </p:spPr>
        <p:txBody>
          <a:bodyPr lIns="91440" tIns="0" rIns="91440" bIns="18288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market in Arial 11 </a:t>
            </a:r>
            <a:r>
              <a:rPr lang="en-US" dirty="0" err="1"/>
              <a:t>pt</a:t>
            </a:r>
            <a:endParaRPr lang="en-GB" dirty="0"/>
          </a:p>
        </p:txBody>
      </p:sp>
      <p:sp>
        <p:nvSpPr>
          <p:cNvPr id="23" name="Picture Placeholder 41"/>
          <p:cNvSpPr>
            <a:spLocks noGrp="1"/>
          </p:cNvSpPr>
          <p:nvPr>
            <p:ph type="pic" sz="quarter" idx="21"/>
          </p:nvPr>
        </p:nvSpPr>
        <p:spPr>
          <a:xfrm>
            <a:off x="179837" y="1080000"/>
            <a:ext cx="4932000" cy="3420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24" name="Text Placeholder 19"/>
          <p:cNvSpPr>
            <a:spLocks noGrp="1"/>
          </p:cNvSpPr>
          <p:nvPr>
            <p:ph type="body" sz="quarter" idx="22" hasCustomPrompt="1"/>
          </p:nvPr>
        </p:nvSpPr>
        <p:spPr>
          <a:xfrm>
            <a:off x="5274918" y="9845049"/>
            <a:ext cx="2011680" cy="645881"/>
          </a:xfrm>
        </p:spPr>
        <p:txBody>
          <a:bodyPr lIns="91440" tIns="0" rIns="91440" bIns="18288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business unit name (s) in Arial 11pt</a:t>
            </a:r>
          </a:p>
        </p:txBody>
      </p:sp>
      <p:sp>
        <p:nvSpPr>
          <p:cNvPr id="25" name="TextBox 24"/>
          <p:cNvSpPr txBox="1"/>
          <p:nvPr userDrawn="1"/>
        </p:nvSpPr>
        <p:spPr>
          <a:xfrm>
            <a:off x="5274916" y="9537959"/>
            <a:ext cx="2011680" cy="296081"/>
          </a:xfrm>
          <a:prstGeom prst="rect">
            <a:avLst/>
          </a:prstGeom>
          <a:noFill/>
        </p:spPr>
        <p:txBody>
          <a:bodyPr wrap="none" lIns="91440" tIns="91440" rIns="91440" bIns="0" rtlCol="0">
            <a:noAutofit/>
          </a:bodyPr>
          <a:lstStyle/>
          <a:p>
            <a:pPr>
              <a:lnSpc>
                <a:spcPct val="100000"/>
              </a:lnSpc>
              <a:buFontTx/>
              <a:buNone/>
            </a:pPr>
            <a:r>
              <a:rPr lang="en-GB" sz="1100" b="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Keller business unit (s)</a:t>
            </a:r>
          </a:p>
        </p:txBody>
      </p:sp>
      <p:sp>
        <p:nvSpPr>
          <p:cNvPr id="26" name="Text Placeholder 19"/>
          <p:cNvSpPr>
            <a:spLocks noGrp="1"/>
          </p:cNvSpPr>
          <p:nvPr>
            <p:ph type="body" sz="quarter" idx="26" hasCustomPrompt="1"/>
          </p:nvPr>
        </p:nvSpPr>
        <p:spPr>
          <a:xfrm>
            <a:off x="5274918" y="9020117"/>
            <a:ext cx="2011680" cy="493776"/>
          </a:xfrm>
        </p:spPr>
        <p:txBody>
          <a:bodyPr lIns="91440" tIns="0" rIns="91440" bIns="18288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 sz="11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value if appropriate, or delete off slide master</a:t>
            </a:r>
            <a:endParaRPr lang="en-GB" dirty="0"/>
          </a:p>
        </p:txBody>
      </p:sp>
      <p:sp>
        <p:nvSpPr>
          <p:cNvPr id="27" name="TextBox 26"/>
          <p:cNvSpPr txBox="1"/>
          <p:nvPr userDrawn="1"/>
        </p:nvSpPr>
        <p:spPr>
          <a:xfrm>
            <a:off x="5274918" y="8711786"/>
            <a:ext cx="2011680" cy="296081"/>
          </a:xfrm>
          <a:prstGeom prst="rect">
            <a:avLst/>
          </a:prstGeom>
          <a:noFill/>
        </p:spPr>
        <p:txBody>
          <a:bodyPr wrap="none" lIns="91440" tIns="91440" rIns="91440" bIns="0" rtlCol="0">
            <a:noAutofit/>
          </a:bodyPr>
          <a:lstStyle/>
          <a:p>
            <a:pPr>
              <a:lnSpc>
                <a:spcPct val="100000"/>
              </a:lnSpc>
              <a:buFontTx/>
              <a:buNone/>
            </a:pPr>
            <a:r>
              <a:rPr lang="en-GB" sz="1100" b="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 Value</a:t>
            </a:r>
          </a:p>
        </p:txBody>
      </p:sp>
      <p:sp>
        <p:nvSpPr>
          <p:cNvPr id="28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179999" y="6048000"/>
            <a:ext cx="4932000" cy="3600000"/>
          </a:xfrm>
        </p:spPr>
        <p:txBody>
          <a:bodyPr tIns="91440" rIns="91440">
            <a:noAutofit/>
          </a:bodyPr>
          <a:lstStyle>
            <a:lvl1pPr marL="231790" indent="-231790">
              <a:buClr>
                <a:schemeClr val="accent2"/>
              </a:buClr>
              <a:buFont typeface="Arial" panose="020B0604020202020204" pitchFamily="34" charset="0"/>
              <a:buChar char="•"/>
              <a:defRPr sz="13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31790" indent="0">
              <a:lnSpc>
                <a:spcPct val="114000"/>
              </a:lnSpc>
              <a:buFontTx/>
              <a:buNone/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 dirty="0"/>
              <a:t>Click to edit Master text styles, Arial Bold 13 </a:t>
            </a:r>
            <a:r>
              <a:rPr lang="en-US" dirty="0" err="1"/>
              <a:t>pt</a:t>
            </a:r>
            <a:endParaRPr lang="en-US" dirty="0"/>
          </a:p>
          <a:p>
            <a:pPr lvl="1"/>
            <a:r>
              <a:rPr lang="en-US" dirty="0"/>
              <a:t>Second level, Arial 10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29" name="TextBox 28"/>
          <p:cNvSpPr txBox="1"/>
          <p:nvPr userDrawn="1"/>
        </p:nvSpPr>
        <p:spPr>
          <a:xfrm>
            <a:off x="5274916" y="5449174"/>
            <a:ext cx="2011680" cy="296081"/>
          </a:xfrm>
          <a:prstGeom prst="rect">
            <a:avLst/>
          </a:prstGeom>
          <a:noFill/>
        </p:spPr>
        <p:txBody>
          <a:bodyPr wrap="none" lIns="91440" tIns="91440" rIns="91440" bIns="0" rtlCol="0">
            <a:noAutofit/>
          </a:bodyPr>
          <a:lstStyle/>
          <a:p>
            <a:pPr>
              <a:lnSpc>
                <a:spcPct val="100000"/>
              </a:lnSpc>
              <a:buFontTx/>
              <a:buNone/>
            </a:pPr>
            <a:r>
              <a:rPr lang="en-GB" sz="11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Technique</a:t>
            </a:r>
          </a:p>
        </p:txBody>
      </p:sp>
      <p:sp>
        <p:nvSpPr>
          <p:cNvPr id="30" name="Text Placeholder 19"/>
          <p:cNvSpPr>
            <a:spLocks noGrp="1"/>
          </p:cNvSpPr>
          <p:nvPr>
            <p:ph type="body" sz="quarter" idx="28" hasCustomPrompt="1"/>
          </p:nvPr>
        </p:nvSpPr>
        <p:spPr>
          <a:xfrm>
            <a:off x="5274918" y="5753844"/>
            <a:ext cx="2011680" cy="493468"/>
          </a:xfrm>
        </p:spPr>
        <p:txBody>
          <a:bodyPr lIns="91440" tIns="0" rIns="91440" bIns="18288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technique in Arial 11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35" name="TextBox 34"/>
          <p:cNvSpPr txBox="1"/>
          <p:nvPr userDrawn="1"/>
        </p:nvSpPr>
        <p:spPr>
          <a:xfrm>
            <a:off x="324000" y="4552243"/>
            <a:ext cx="4412903" cy="29437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00000"/>
              </a:lnSpc>
            </a:pPr>
            <a:r>
              <a:rPr lang="en-GB" sz="1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achievements</a:t>
            </a:r>
          </a:p>
        </p:txBody>
      </p:sp>
      <p:sp>
        <p:nvSpPr>
          <p:cNvPr id="36" name="Text Placeholder 19"/>
          <p:cNvSpPr>
            <a:spLocks noGrp="1"/>
          </p:cNvSpPr>
          <p:nvPr>
            <p:ph type="body" sz="quarter" idx="20" hasCustomPrompt="1"/>
          </p:nvPr>
        </p:nvSpPr>
        <p:spPr>
          <a:xfrm>
            <a:off x="314896" y="4968000"/>
            <a:ext cx="4788000" cy="936000"/>
          </a:xfrm>
          <a:noFill/>
        </p:spPr>
        <p:txBody>
          <a:bodyPr wrap="square" rIns="45720">
            <a:noAutofit/>
          </a:bodyPr>
          <a:lstStyle>
            <a:lvl1pPr marL="171462" indent="-17146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2060"/>
              </a:buClr>
              <a:buFont typeface="Arial" panose="020B0604020202020204" pitchFamily="34" charset="0"/>
              <a:buChar char="•"/>
              <a:tabLst>
                <a:tab pos="177812" algn="l"/>
              </a:tabLs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 Arial 10 </a:t>
            </a:r>
            <a:r>
              <a:rPr lang="en-US" dirty="0" err="1"/>
              <a:t>pt</a:t>
            </a:r>
            <a:r>
              <a:rPr lang="en-US" dirty="0"/>
              <a:t>, bullet point highlights / impressive outcomes.</a:t>
            </a:r>
            <a:endParaRPr lang="en-GB" dirty="0"/>
          </a:p>
        </p:txBody>
      </p:sp>
      <p:sp>
        <p:nvSpPr>
          <p:cNvPr id="47" name="Freeform 13"/>
          <p:cNvSpPr>
            <a:spLocks noChangeAspect="1"/>
          </p:cNvSpPr>
          <p:nvPr userDrawn="1"/>
        </p:nvSpPr>
        <p:spPr bwMode="auto">
          <a:xfrm>
            <a:off x="179837" y="9712260"/>
            <a:ext cx="5040000" cy="979553"/>
          </a:xfrm>
          <a:custGeom>
            <a:avLst/>
            <a:gdLst>
              <a:gd name="T0" fmla="*/ 3550 w 3756"/>
              <a:gd name="T1" fmla="*/ 105 h 730"/>
              <a:gd name="T2" fmla="*/ 3342 w 3756"/>
              <a:gd name="T3" fmla="*/ 315 h 730"/>
              <a:gd name="T4" fmla="*/ 3032 w 3756"/>
              <a:gd name="T5" fmla="*/ 0 h 730"/>
              <a:gd name="T6" fmla="*/ 0 w 3756"/>
              <a:gd name="T7" fmla="*/ 0 h 730"/>
              <a:gd name="T8" fmla="*/ 0 w 3756"/>
              <a:gd name="T9" fmla="*/ 730 h 730"/>
              <a:gd name="T10" fmla="*/ 3446 w 3756"/>
              <a:gd name="T11" fmla="*/ 730 h 730"/>
              <a:gd name="T12" fmla="*/ 3756 w 3756"/>
              <a:gd name="T13" fmla="*/ 730 h 730"/>
              <a:gd name="T14" fmla="*/ 3756 w 3756"/>
              <a:gd name="T15" fmla="*/ 105 h 730"/>
              <a:gd name="T16" fmla="*/ 3550 w 3756"/>
              <a:gd name="T17" fmla="*/ 105 h 7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56" h="730">
                <a:moveTo>
                  <a:pt x="3550" y="105"/>
                </a:moveTo>
                <a:lnTo>
                  <a:pt x="3342" y="315"/>
                </a:lnTo>
                <a:lnTo>
                  <a:pt x="3032" y="0"/>
                </a:lnTo>
                <a:lnTo>
                  <a:pt x="0" y="0"/>
                </a:lnTo>
                <a:lnTo>
                  <a:pt x="0" y="730"/>
                </a:lnTo>
                <a:lnTo>
                  <a:pt x="3446" y="730"/>
                </a:lnTo>
                <a:lnTo>
                  <a:pt x="3756" y="730"/>
                </a:lnTo>
                <a:lnTo>
                  <a:pt x="3756" y="105"/>
                </a:lnTo>
                <a:lnTo>
                  <a:pt x="3550" y="105"/>
                </a:lnTo>
                <a:close/>
              </a:path>
            </a:pathLst>
          </a:custGeom>
          <a:solidFill>
            <a:srgbClr val="CCD6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Picture Placeholder 41"/>
          <p:cNvSpPr>
            <a:spLocks noGrp="1"/>
          </p:cNvSpPr>
          <p:nvPr>
            <p:ph type="pic" sz="quarter" idx="29"/>
          </p:nvPr>
        </p:nvSpPr>
        <p:spPr>
          <a:xfrm>
            <a:off x="5220000" y="1080000"/>
            <a:ext cx="2160000" cy="3420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pic>
        <p:nvPicPr>
          <p:cNvPr id="32" name="Picture 3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9837" y="339670"/>
            <a:ext cx="1440000" cy="409700"/>
          </a:xfrm>
          <a:prstGeom prst="rect">
            <a:avLst/>
          </a:prstGeom>
        </p:spPr>
      </p:pic>
      <p:sp>
        <p:nvSpPr>
          <p:cNvPr id="34" name="Text Placeholder 2"/>
          <p:cNvSpPr>
            <a:spLocks noGrp="1"/>
          </p:cNvSpPr>
          <p:nvPr>
            <p:ph type="body" sz="quarter" idx="33" hasCustomPrompt="1"/>
          </p:nvPr>
        </p:nvSpPr>
        <p:spPr>
          <a:xfrm>
            <a:off x="316799" y="9792000"/>
            <a:ext cx="3780000" cy="750532"/>
          </a:xfrm>
        </p:spPr>
        <p:txBody>
          <a:bodyPr/>
          <a:lstStyle>
            <a:lvl1pPr marL="0" indent="0">
              <a:buNone/>
              <a:defRPr lang="en-GB" sz="1000" b="0" i="0" baseline="0">
                <a:effectLst/>
              </a:defRPr>
            </a:lvl1pPr>
            <a:lvl2pPr marL="377994" indent="0">
              <a:buNone/>
              <a:defRPr/>
            </a:lvl2pPr>
            <a:lvl3pPr marL="755989" indent="0">
              <a:buNone/>
              <a:defRPr/>
            </a:lvl3pPr>
            <a:lvl4pPr marL="1133982" indent="0">
              <a:buNone/>
              <a:defRPr/>
            </a:lvl4pPr>
            <a:lvl5pPr marL="1511976" indent="0">
              <a:buNone/>
              <a:defRPr/>
            </a:lvl5pPr>
          </a:lstStyle>
          <a:p>
            <a:r>
              <a:rPr lang="en-US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 customer feedback in Arial 10 </a:t>
            </a:r>
            <a:r>
              <a:rPr lang="en-US" sz="1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en-US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quotes; including job title, type of client (</a:t>
            </a:r>
            <a:r>
              <a:rPr lang="en-US" sz="1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</a:t>
            </a:r>
            <a:r>
              <a:rPr lang="en-US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Commercial Director, Residential Developer) in Arial 10 </a:t>
            </a:r>
            <a:r>
              <a:rPr lang="en-US" sz="1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en-US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bold</a:t>
            </a:r>
          </a:p>
          <a:p>
            <a:endParaRPr lang="en-GB" sz="1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177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4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3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31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393B145-CB3E-423D-9D63-48E8B9E29CFF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31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3" y="9909731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EDA2741-8D65-47FA-87D6-1C257D0414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2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</p:sldLayoutIdLst>
  <p:txStyles>
    <p:titleStyle>
      <a:lvl1pPr algn="l" defTabSz="755989" rtl="0" eaLnBrk="1" latinLnBrk="0" hangingPunct="1">
        <a:lnSpc>
          <a:spcPct val="90000"/>
        </a:lnSpc>
        <a:spcBef>
          <a:spcPct val="0"/>
        </a:spcBef>
        <a:buNone/>
        <a:defRPr sz="3639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88997" indent="-188997" algn="l" defTabSz="755989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66991" indent="-188997" algn="l" defTabSz="755989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44986" indent="-188997" algn="l" defTabSz="755989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652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22979" indent="-188997" algn="l" defTabSz="755989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700973" indent="-188997" algn="l" defTabSz="755989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078969" indent="-188997" algn="l" defTabSz="755989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962" indent="-188997" algn="l" defTabSz="755989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955" indent="-188997" algn="l" defTabSz="755989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949" indent="-188997" algn="l" defTabSz="755989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89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93" algn="l" defTabSz="755989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89" algn="l" defTabSz="755989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83" algn="l" defTabSz="755989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975" algn="l" defTabSz="755989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970" algn="l" defTabSz="755989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965" algn="l" defTabSz="755989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958" algn="l" defTabSz="755989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952" algn="l" defTabSz="755989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e 5" descr="Et bilde som inneholder utendørs, tog, spor, gammel&#10;&#10;Automatisk generert beskrivelse">
            <a:extLst>
              <a:ext uri="{FF2B5EF4-FFF2-40B4-BE49-F238E27FC236}">
                <a16:creationId xmlns:a16="http://schemas.microsoft.com/office/drawing/2014/main" id="{D63D5C5C-094F-434E-A798-E29883FC554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97" r="6643"/>
          <a:stretch/>
        </p:blipFill>
        <p:spPr>
          <a:xfrm rot="5400000">
            <a:off x="48356" y="1214960"/>
            <a:ext cx="3388565" cy="2936001"/>
          </a:xfrm>
          <a:prstGeom prst="rect">
            <a:avLst/>
          </a:prstGeom>
        </p:spPr>
      </p:pic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3FB7F1A-53AF-4FCA-AA4B-FD8509B57E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79999" y="6048000"/>
            <a:ext cx="4932000" cy="3600000"/>
          </a:xfrm>
        </p:spPr>
        <p:txBody>
          <a:bodyPr/>
          <a:lstStyle/>
          <a:p>
            <a:r>
              <a:rPr lang="en-US" sz="1200" dirty="0" err="1"/>
              <a:t>Prosjektet</a:t>
            </a:r>
            <a:endParaRPr lang="en-US" sz="1200" dirty="0"/>
          </a:p>
          <a:p>
            <a:pPr lvl="1" algn="just"/>
            <a:r>
              <a:rPr lang="en-US" sz="900" dirty="0" err="1"/>
              <a:t>Anlegg</a:t>
            </a:r>
            <a:r>
              <a:rPr lang="en-US" sz="900" dirty="0"/>
              <a:t> </a:t>
            </a:r>
            <a:r>
              <a:rPr lang="en-US" sz="900" dirty="0" err="1"/>
              <a:t>Øst</a:t>
            </a:r>
            <a:r>
              <a:rPr lang="en-US" sz="900" dirty="0"/>
              <a:t> </a:t>
            </a:r>
            <a:r>
              <a:rPr lang="en-US" sz="900" dirty="0" err="1"/>
              <a:t>Entreprenør</a:t>
            </a:r>
            <a:r>
              <a:rPr lang="en-US" sz="900" dirty="0"/>
              <a:t> </a:t>
            </a:r>
            <a:r>
              <a:rPr lang="en-US" sz="900" dirty="0" err="1"/>
              <a:t>hadde</a:t>
            </a:r>
            <a:r>
              <a:rPr lang="en-US" sz="900" dirty="0"/>
              <a:t> </a:t>
            </a:r>
            <a:r>
              <a:rPr lang="en-US" sz="900" dirty="0" err="1"/>
              <a:t>kontrakten</a:t>
            </a:r>
            <a:r>
              <a:rPr lang="en-US" sz="900" dirty="0"/>
              <a:t> med </a:t>
            </a:r>
            <a:r>
              <a:rPr lang="en-US" sz="900" dirty="0" err="1"/>
              <a:t>etablering</a:t>
            </a:r>
            <a:r>
              <a:rPr lang="en-US" sz="900" dirty="0"/>
              <a:t> av </a:t>
            </a:r>
            <a:r>
              <a:rPr lang="en-US" sz="900" dirty="0" err="1"/>
              <a:t>ny</a:t>
            </a:r>
            <a:r>
              <a:rPr lang="en-US" sz="900" dirty="0"/>
              <a:t> </a:t>
            </a:r>
            <a:r>
              <a:rPr lang="en-US" sz="900" dirty="0" err="1"/>
              <a:t>kulvert</a:t>
            </a:r>
            <a:r>
              <a:rPr lang="en-US" sz="900" dirty="0"/>
              <a:t> under Rv4 </a:t>
            </a:r>
            <a:r>
              <a:rPr lang="en-US" sz="900" dirty="0" err="1"/>
              <a:t>i</a:t>
            </a:r>
            <a:r>
              <a:rPr lang="en-US" sz="900" dirty="0"/>
              <a:t> </a:t>
            </a:r>
            <a:r>
              <a:rPr lang="en-US" sz="900" dirty="0" err="1"/>
              <a:t>Nittedal</a:t>
            </a:r>
            <a:r>
              <a:rPr lang="en-US" sz="900" dirty="0"/>
              <a:t>. </a:t>
            </a:r>
            <a:r>
              <a:rPr lang="en-US" sz="900" dirty="0" err="1"/>
              <a:t>En</a:t>
            </a:r>
            <a:r>
              <a:rPr lang="en-US" sz="900" dirty="0"/>
              <a:t> </a:t>
            </a:r>
            <a:r>
              <a:rPr lang="en-US" sz="900" dirty="0" err="1"/>
              <a:t>byggegrop</a:t>
            </a:r>
            <a:r>
              <a:rPr lang="en-US" sz="900" dirty="0"/>
              <a:t> med </a:t>
            </a:r>
            <a:r>
              <a:rPr lang="en-US" sz="900" dirty="0" err="1"/>
              <a:t>spunt</a:t>
            </a:r>
            <a:r>
              <a:rPr lang="en-US" sz="900" dirty="0"/>
              <a:t> </a:t>
            </a:r>
            <a:r>
              <a:rPr lang="en-US" sz="900" dirty="0" err="1"/>
              <a:t>ble</a:t>
            </a:r>
            <a:r>
              <a:rPr lang="en-US" sz="900" dirty="0"/>
              <a:t> </a:t>
            </a:r>
            <a:r>
              <a:rPr lang="en-US" sz="900" dirty="0" err="1"/>
              <a:t>etablert</a:t>
            </a:r>
            <a:r>
              <a:rPr lang="en-US" sz="900" dirty="0"/>
              <a:t>. For å </a:t>
            </a:r>
            <a:r>
              <a:rPr lang="en-US" sz="900" dirty="0" err="1"/>
              <a:t>forhindre</a:t>
            </a:r>
            <a:r>
              <a:rPr lang="en-US" sz="900" dirty="0"/>
              <a:t> </a:t>
            </a:r>
            <a:r>
              <a:rPr lang="en-US" sz="900" dirty="0" err="1"/>
              <a:t>vanninntrengning</a:t>
            </a:r>
            <a:r>
              <a:rPr lang="en-US" sz="900" dirty="0"/>
              <a:t> </a:t>
            </a:r>
            <a:r>
              <a:rPr lang="en-US" sz="900" dirty="0" err="1"/>
              <a:t>i</a:t>
            </a:r>
            <a:r>
              <a:rPr lang="en-US" sz="900" dirty="0"/>
              <a:t> </a:t>
            </a:r>
            <a:r>
              <a:rPr lang="en-US" sz="900" dirty="0" err="1"/>
              <a:t>byggegropen</a:t>
            </a:r>
            <a:r>
              <a:rPr lang="en-US" sz="900" dirty="0"/>
              <a:t> </a:t>
            </a:r>
            <a:r>
              <a:rPr lang="en-US" sz="900" dirty="0" err="1"/>
              <a:t>ble</a:t>
            </a:r>
            <a:r>
              <a:rPr lang="en-US" sz="900" dirty="0"/>
              <a:t> </a:t>
            </a:r>
            <a:r>
              <a:rPr lang="en-US" sz="900" dirty="0" err="1"/>
              <a:t>jetinjisering</a:t>
            </a:r>
            <a:r>
              <a:rPr lang="en-US" sz="900" dirty="0"/>
              <a:t> </a:t>
            </a:r>
            <a:r>
              <a:rPr lang="en-US" sz="900" dirty="0" err="1"/>
              <a:t>benyttet</a:t>
            </a:r>
            <a:r>
              <a:rPr lang="en-US" sz="900" dirty="0"/>
              <a:t> for å </a:t>
            </a:r>
            <a:r>
              <a:rPr lang="en-US" sz="900" dirty="0" err="1"/>
              <a:t>tette</a:t>
            </a:r>
            <a:r>
              <a:rPr lang="en-US" sz="900" dirty="0"/>
              <a:t> </a:t>
            </a:r>
            <a:r>
              <a:rPr lang="en-US" sz="900" dirty="0" err="1"/>
              <a:t>glipper</a:t>
            </a:r>
            <a:r>
              <a:rPr lang="en-US" sz="900" dirty="0"/>
              <a:t> </a:t>
            </a:r>
            <a:r>
              <a:rPr lang="en-US" sz="900" dirty="0" err="1"/>
              <a:t>mellom</a:t>
            </a:r>
            <a:r>
              <a:rPr lang="en-US" sz="900" dirty="0"/>
              <a:t> </a:t>
            </a:r>
            <a:r>
              <a:rPr lang="en-US" sz="900" dirty="0" err="1"/>
              <a:t>spunt</a:t>
            </a:r>
            <a:r>
              <a:rPr lang="en-US" sz="900" dirty="0"/>
              <a:t> og berg.</a:t>
            </a:r>
          </a:p>
          <a:p>
            <a:pPr algn="just"/>
            <a:r>
              <a:rPr lang="en-US" sz="1200" dirty="0" err="1"/>
              <a:t>Utfordringen</a:t>
            </a:r>
            <a:endParaRPr lang="en-US" sz="1200" dirty="0"/>
          </a:p>
          <a:p>
            <a:pPr lvl="1" algn="just"/>
            <a:r>
              <a:rPr lang="en-US" sz="900" dirty="0" err="1"/>
              <a:t>Utfordringen</a:t>
            </a:r>
            <a:r>
              <a:rPr lang="en-US" sz="900" dirty="0"/>
              <a:t> </a:t>
            </a:r>
            <a:r>
              <a:rPr lang="en-US" sz="900" dirty="0" err="1"/>
              <a:t>i</a:t>
            </a:r>
            <a:r>
              <a:rPr lang="en-US" sz="900" dirty="0"/>
              <a:t> </a:t>
            </a:r>
            <a:r>
              <a:rPr lang="en-US" sz="900" dirty="0" err="1"/>
              <a:t>dette</a:t>
            </a:r>
            <a:r>
              <a:rPr lang="en-US" sz="900" dirty="0"/>
              <a:t> </a:t>
            </a:r>
            <a:r>
              <a:rPr lang="en-US" sz="900" dirty="0" err="1"/>
              <a:t>prosjektet</a:t>
            </a:r>
            <a:r>
              <a:rPr lang="en-US" sz="900" dirty="0"/>
              <a:t> var </a:t>
            </a:r>
            <a:r>
              <a:rPr lang="en-US" sz="900" dirty="0" err="1"/>
              <a:t>hovedsakelig</a:t>
            </a:r>
            <a:r>
              <a:rPr lang="en-US" sz="900" dirty="0"/>
              <a:t> å </a:t>
            </a:r>
            <a:r>
              <a:rPr lang="en-US" sz="900" dirty="0" err="1"/>
              <a:t>sørge</a:t>
            </a:r>
            <a:r>
              <a:rPr lang="en-US" sz="900" dirty="0"/>
              <a:t> for at det </a:t>
            </a:r>
            <a:r>
              <a:rPr lang="en-US" sz="900" dirty="0" err="1"/>
              <a:t>ikke</a:t>
            </a:r>
            <a:r>
              <a:rPr lang="en-US" sz="900" dirty="0"/>
              <a:t> </a:t>
            </a:r>
            <a:r>
              <a:rPr lang="en-US" sz="900" dirty="0" err="1"/>
              <a:t>oppsto</a:t>
            </a:r>
            <a:r>
              <a:rPr lang="en-US" sz="900" dirty="0"/>
              <a:t> </a:t>
            </a:r>
            <a:r>
              <a:rPr lang="en-US" sz="900" dirty="0" err="1"/>
              <a:t>åpninger</a:t>
            </a:r>
            <a:r>
              <a:rPr lang="en-US" sz="900" dirty="0"/>
              <a:t> </a:t>
            </a:r>
            <a:r>
              <a:rPr lang="en-US" sz="900" dirty="0" err="1"/>
              <a:t>i</a:t>
            </a:r>
            <a:r>
              <a:rPr lang="en-US" sz="900" dirty="0"/>
              <a:t> </a:t>
            </a:r>
            <a:r>
              <a:rPr lang="en-US" sz="900" dirty="0" err="1"/>
              <a:t>jetpeleveggen</a:t>
            </a:r>
            <a:r>
              <a:rPr lang="en-US" sz="900" dirty="0"/>
              <a:t> </a:t>
            </a:r>
            <a:r>
              <a:rPr lang="en-US" sz="900" dirty="0" err="1"/>
              <a:t>grunnet</a:t>
            </a:r>
            <a:r>
              <a:rPr lang="en-US" sz="900" dirty="0"/>
              <a:t> </a:t>
            </a:r>
            <a:r>
              <a:rPr lang="en-US" sz="900" dirty="0" err="1"/>
              <a:t>større</a:t>
            </a:r>
            <a:r>
              <a:rPr lang="en-US" sz="900" dirty="0"/>
              <a:t> fall </a:t>
            </a:r>
            <a:r>
              <a:rPr lang="en-US" sz="900" dirty="0" err="1"/>
              <a:t>i</a:t>
            </a:r>
            <a:r>
              <a:rPr lang="en-US" sz="900" dirty="0"/>
              <a:t> </a:t>
            </a:r>
            <a:r>
              <a:rPr lang="en-US" sz="900" dirty="0" err="1"/>
              <a:t>nivået</a:t>
            </a:r>
            <a:r>
              <a:rPr lang="en-US" sz="900" dirty="0"/>
              <a:t> </a:t>
            </a:r>
            <a:r>
              <a:rPr lang="en-US" sz="900" dirty="0" err="1"/>
              <a:t>på</a:t>
            </a:r>
            <a:r>
              <a:rPr lang="en-US" sz="900" dirty="0"/>
              <a:t> berg. </a:t>
            </a:r>
          </a:p>
          <a:p>
            <a:pPr algn="just"/>
            <a:r>
              <a:rPr lang="en-US" sz="1200" dirty="0" err="1"/>
              <a:t>Løsningen</a:t>
            </a:r>
            <a:endParaRPr lang="en-US" sz="1200" dirty="0"/>
          </a:p>
          <a:p>
            <a:pPr lvl="1" algn="just"/>
            <a:r>
              <a:rPr lang="en-US" sz="900" dirty="0"/>
              <a:t>Keller </a:t>
            </a:r>
            <a:r>
              <a:rPr lang="en-US" sz="900" dirty="0" err="1"/>
              <a:t>etablerte</a:t>
            </a:r>
            <a:r>
              <a:rPr lang="en-US" sz="900" dirty="0"/>
              <a:t> </a:t>
            </a:r>
            <a:r>
              <a:rPr lang="en-US" sz="900" dirty="0" err="1"/>
              <a:t>rundt</a:t>
            </a:r>
            <a:r>
              <a:rPr lang="en-US" sz="900" dirty="0"/>
              <a:t> 140 </a:t>
            </a:r>
            <a:r>
              <a:rPr lang="en-US" sz="900" dirty="0" err="1"/>
              <a:t>peler</a:t>
            </a:r>
            <a:r>
              <a:rPr lang="en-US" sz="900" dirty="0"/>
              <a:t> med diameter 1,2 m </a:t>
            </a:r>
            <a:r>
              <a:rPr lang="en-US" sz="900" dirty="0" err="1"/>
              <a:t>i</a:t>
            </a:r>
            <a:r>
              <a:rPr lang="en-US" sz="900" dirty="0"/>
              <a:t> </a:t>
            </a:r>
            <a:r>
              <a:rPr lang="en-US" sz="900" dirty="0" err="1"/>
              <a:t>bunn</a:t>
            </a:r>
            <a:r>
              <a:rPr lang="en-US" sz="900" dirty="0"/>
              <a:t> av </a:t>
            </a:r>
            <a:r>
              <a:rPr lang="en-US" sz="900" dirty="0" err="1"/>
              <a:t>spunten</a:t>
            </a:r>
            <a:r>
              <a:rPr lang="en-US" sz="900" dirty="0"/>
              <a:t> mot </a:t>
            </a:r>
            <a:r>
              <a:rPr lang="en-US" sz="900" dirty="0" err="1"/>
              <a:t>overgangen</a:t>
            </a:r>
            <a:r>
              <a:rPr lang="en-US" sz="900" dirty="0"/>
              <a:t> </a:t>
            </a:r>
            <a:r>
              <a:rPr lang="en-US" sz="900" dirty="0" err="1"/>
              <a:t>til</a:t>
            </a:r>
            <a:r>
              <a:rPr lang="en-US" sz="900" dirty="0"/>
              <a:t> berg </a:t>
            </a:r>
            <a:r>
              <a:rPr lang="en-US" sz="900" dirty="0" err="1"/>
              <a:t>rundt</a:t>
            </a:r>
            <a:r>
              <a:rPr lang="en-US" sz="900" dirty="0"/>
              <a:t> hele </a:t>
            </a:r>
            <a:r>
              <a:rPr lang="en-US" sz="900" dirty="0" err="1"/>
              <a:t>byggegropen</a:t>
            </a:r>
            <a:r>
              <a:rPr lang="en-US" sz="900" dirty="0"/>
              <a:t>. </a:t>
            </a:r>
            <a:r>
              <a:rPr lang="en-US" sz="900" dirty="0" err="1"/>
              <a:t>Pelene</a:t>
            </a:r>
            <a:r>
              <a:rPr lang="en-US" sz="900" dirty="0"/>
              <a:t> var </a:t>
            </a:r>
            <a:r>
              <a:rPr lang="en-US" sz="900" dirty="0" err="1"/>
              <a:t>etablert</a:t>
            </a:r>
            <a:r>
              <a:rPr lang="en-US" sz="900" dirty="0"/>
              <a:t> med god overlap for å </a:t>
            </a:r>
            <a:r>
              <a:rPr lang="en-US" sz="900" dirty="0" err="1"/>
              <a:t>besørge</a:t>
            </a:r>
            <a:r>
              <a:rPr lang="en-US" sz="900" dirty="0"/>
              <a:t> </a:t>
            </a:r>
            <a:r>
              <a:rPr lang="en-US" sz="900" dirty="0" err="1"/>
              <a:t>en</a:t>
            </a:r>
            <a:r>
              <a:rPr lang="en-US" sz="900" dirty="0"/>
              <a:t> </a:t>
            </a:r>
            <a:r>
              <a:rPr lang="en-US" sz="900" dirty="0" err="1"/>
              <a:t>tett</a:t>
            </a:r>
            <a:r>
              <a:rPr lang="en-US" sz="900" dirty="0"/>
              <a:t> </a:t>
            </a:r>
            <a:r>
              <a:rPr lang="en-US" sz="900" dirty="0" err="1"/>
              <a:t>jetpelevegg</a:t>
            </a:r>
            <a:r>
              <a:rPr lang="en-US" sz="900" dirty="0"/>
              <a:t>. For å </a:t>
            </a:r>
            <a:r>
              <a:rPr lang="en-US" sz="900" dirty="0" err="1"/>
              <a:t>sørge</a:t>
            </a:r>
            <a:r>
              <a:rPr lang="en-US" sz="900" dirty="0"/>
              <a:t> for </a:t>
            </a:r>
            <a:r>
              <a:rPr lang="en-US" sz="900" dirty="0" err="1"/>
              <a:t>en</a:t>
            </a:r>
            <a:r>
              <a:rPr lang="en-US" sz="900" dirty="0"/>
              <a:t> god </a:t>
            </a:r>
            <a:r>
              <a:rPr lang="en-US" sz="900" dirty="0" err="1"/>
              <a:t>kontakt</a:t>
            </a:r>
            <a:r>
              <a:rPr lang="en-US" sz="900" dirty="0"/>
              <a:t> mot berg </a:t>
            </a:r>
            <a:r>
              <a:rPr lang="en-US" sz="900" dirty="0" err="1"/>
              <a:t>ble</a:t>
            </a:r>
            <a:r>
              <a:rPr lang="en-US" sz="900" dirty="0"/>
              <a:t> </a:t>
            </a:r>
            <a:r>
              <a:rPr lang="en-US" sz="900" dirty="0" err="1"/>
              <a:t>en</a:t>
            </a:r>
            <a:r>
              <a:rPr lang="en-US" sz="900" dirty="0"/>
              <a:t> </a:t>
            </a:r>
            <a:r>
              <a:rPr lang="en-US" sz="900" dirty="0" err="1"/>
              <a:t>spesiell</a:t>
            </a:r>
            <a:r>
              <a:rPr lang="en-US" sz="900" dirty="0"/>
              <a:t> monitor med </a:t>
            </a:r>
            <a:r>
              <a:rPr lang="en-US" sz="900" dirty="0" err="1"/>
              <a:t>en</a:t>
            </a:r>
            <a:r>
              <a:rPr lang="en-US" sz="900" dirty="0"/>
              <a:t> </a:t>
            </a:r>
            <a:r>
              <a:rPr lang="en-US" sz="900" dirty="0" err="1"/>
              <a:t>kombinasjon</a:t>
            </a:r>
            <a:r>
              <a:rPr lang="en-US" sz="900" dirty="0"/>
              <a:t> av </a:t>
            </a:r>
            <a:r>
              <a:rPr lang="en-US" sz="900" dirty="0" err="1"/>
              <a:t>nedadrettede</a:t>
            </a:r>
            <a:r>
              <a:rPr lang="en-US" sz="900" dirty="0"/>
              <a:t> </a:t>
            </a:r>
            <a:r>
              <a:rPr lang="en-US" sz="900" dirty="0" err="1"/>
              <a:t>dyser</a:t>
            </a:r>
            <a:r>
              <a:rPr lang="en-US" sz="900" dirty="0"/>
              <a:t> og </a:t>
            </a:r>
            <a:r>
              <a:rPr lang="en-US" sz="900" dirty="0" err="1"/>
              <a:t>horisontale</a:t>
            </a:r>
            <a:r>
              <a:rPr lang="en-US" sz="900" dirty="0"/>
              <a:t> </a:t>
            </a:r>
            <a:r>
              <a:rPr lang="en-US" sz="900" dirty="0" err="1"/>
              <a:t>dyser</a:t>
            </a:r>
            <a:r>
              <a:rPr lang="en-US" sz="900" dirty="0"/>
              <a:t> </a:t>
            </a:r>
            <a:r>
              <a:rPr lang="en-US" sz="900" dirty="0" err="1"/>
              <a:t>benyttet</a:t>
            </a:r>
            <a:r>
              <a:rPr lang="en-US" sz="900" dirty="0"/>
              <a:t>. </a:t>
            </a:r>
            <a:endParaRPr lang="el-GR" dirty="0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6E613931-B13A-4148-98C0-EDFE14DE7F0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err="1"/>
              <a:t>Jetinjisering</a:t>
            </a:r>
            <a:r>
              <a:rPr lang="en-US" dirty="0"/>
              <a:t> for </a:t>
            </a:r>
            <a:r>
              <a:rPr lang="en-US" dirty="0" err="1"/>
              <a:t>tetting</a:t>
            </a:r>
            <a:r>
              <a:rPr lang="en-US" dirty="0"/>
              <a:t> </a:t>
            </a:r>
            <a:r>
              <a:rPr lang="en-US" dirty="0" err="1"/>
              <a:t>mellom</a:t>
            </a:r>
            <a:r>
              <a:rPr lang="en-US" dirty="0"/>
              <a:t> berg og </a:t>
            </a:r>
            <a:r>
              <a:rPr lang="en-US" dirty="0" err="1"/>
              <a:t>spunt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forbindelse</a:t>
            </a:r>
            <a:r>
              <a:rPr lang="en-US" dirty="0"/>
              <a:t> med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byggegrop</a:t>
            </a:r>
            <a:r>
              <a:rPr lang="en-US" dirty="0"/>
              <a:t> for </a:t>
            </a:r>
            <a:r>
              <a:rPr lang="en-US" dirty="0" err="1"/>
              <a:t>kulvert</a:t>
            </a:r>
            <a:r>
              <a:rPr lang="en-US" dirty="0"/>
              <a:t> I </a:t>
            </a:r>
            <a:r>
              <a:rPr lang="en-US" dirty="0" err="1"/>
              <a:t>Nittedal</a:t>
            </a:r>
            <a:endParaRPr lang="en-US" dirty="0"/>
          </a:p>
          <a:p>
            <a:r>
              <a:rPr lang="en-US" dirty="0"/>
              <a:t>Keller </a:t>
            </a:r>
            <a:r>
              <a:rPr lang="en-US" dirty="0" err="1"/>
              <a:t>installerte</a:t>
            </a:r>
            <a:r>
              <a:rPr lang="en-US" dirty="0"/>
              <a:t> </a:t>
            </a:r>
            <a:r>
              <a:rPr lang="en-US" dirty="0" err="1"/>
              <a:t>rundt</a:t>
            </a:r>
            <a:r>
              <a:rPr lang="en-US" dirty="0"/>
              <a:t> 140 </a:t>
            </a:r>
            <a:r>
              <a:rPr lang="en-US" dirty="0" err="1"/>
              <a:t>jetpeler</a:t>
            </a:r>
            <a:r>
              <a:rPr lang="en-US" dirty="0"/>
              <a:t> med diameter </a:t>
            </a:r>
            <a:r>
              <a:rPr lang="en-US" dirty="0" err="1"/>
              <a:t>på</a:t>
            </a:r>
            <a:r>
              <a:rPr lang="en-US" dirty="0"/>
              <a:t> 1,2 m og </a:t>
            </a:r>
            <a:r>
              <a:rPr lang="en-US" dirty="0" err="1"/>
              <a:t>varierende</a:t>
            </a:r>
            <a:r>
              <a:rPr lang="en-US" dirty="0"/>
              <a:t> </a:t>
            </a:r>
            <a:r>
              <a:rPr lang="en-US" dirty="0" err="1"/>
              <a:t>lengder</a:t>
            </a:r>
            <a:r>
              <a:rPr lang="en-US" dirty="0"/>
              <a:t> </a:t>
            </a:r>
            <a:r>
              <a:rPr lang="en-US" dirty="0" err="1"/>
              <a:t>mellom</a:t>
            </a:r>
            <a:r>
              <a:rPr lang="en-US" dirty="0"/>
              <a:t> 0,4 og 5 meter.  </a:t>
            </a:r>
          </a:p>
        </p:txBody>
      </p:sp>
      <p:sp>
        <p:nvSpPr>
          <p:cNvPr id="7" name="Undertittel 6">
            <a:extLst>
              <a:ext uri="{FF2B5EF4-FFF2-40B4-BE49-F238E27FC236}">
                <a16:creationId xmlns:a16="http://schemas.microsoft.com/office/drawing/2014/main" id="{432BD89F-9976-4A37-9A7A-821D48C4EE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NITTEDAL</a:t>
            </a:r>
            <a:endParaRPr lang="en-US" dirty="0"/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828DC6AB-6BF7-4312-87C5-28E0D15B69BD}"/>
              </a:ext>
            </a:extLst>
          </p:cNvPr>
          <p:cNvSpPr txBox="1">
            <a:spLocks/>
          </p:cNvSpPr>
          <p:nvPr/>
        </p:nvSpPr>
        <p:spPr>
          <a:xfrm>
            <a:off x="316799" y="9792000"/>
            <a:ext cx="2166051" cy="750532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0" indent="0" algn="l" defTabSz="755989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lang="en-GB" sz="1000" b="0" i="0" kern="120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77994" indent="0" algn="l" defTabSz="755989" rtl="0" eaLnBrk="1" latinLnBrk="0" hangingPunct="1">
              <a:lnSpc>
                <a:spcPct val="90000"/>
              </a:lnSpc>
              <a:spcBef>
                <a:spcPts val="414"/>
              </a:spcBef>
              <a:buFont typeface="Arial" panose="020B0604020202020204" pitchFamily="34" charset="0"/>
              <a:buNone/>
              <a:defRPr sz="1985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755989" indent="0" algn="l" defTabSz="755989" rtl="0" eaLnBrk="1" latinLnBrk="0" hangingPunct="1">
              <a:lnSpc>
                <a:spcPct val="90000"/>
              </a:lnSpc>
              <a:spcBef>
                <a:spcPts val="414"/>
              </a:spcBef>
              <a:buFont typeface="Arial" panose="020B0604020202020204" pitchFamily="34" charset="0"/>
              <a:buNone/>
              <a:defRPr sz="1652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33982" indent="0" algn="l" defTabSz="755989" rtl="0" eaLnBrk="1" latinLnBrk="0" hangingPunct="1">
              <a:lnSpc>
                <a:spcPct val="90000"/>
              </a:lnSpc>
              <a:spcBef>
                <a:spcPts val="414"/>
              </a:spcBef>
              <a:buFont typeface="Arial" panose="020B0604020202020204" pitchFamily="34" charset="0"/>
              <a:buNone/>
              <a:defRPr sz="1488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11976" indent="0" algn="l" defTabSz="755989" rtl="0" eaLnBrk="1" latinLnBrk="0" hangingPunct="1">
              <a:lnSpc>
                <a:spcPct val="90000"/>
              </a:lnSpc>
              <a:spcBef>
                <a:spcPts val="414"/>
              </a:spcBef>
              <a:buFont typeface="Arial" panose="020B0604020202020204" pitchFamily="34" charset="0"/>
              <a:buNone/>
              <a:defRPr sz="1488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078969" indent="-188997" algn="l" defTabSz="755989" rtl="0" eaLnBrk="1" latinLnBrk="0" hangingPunct="1">
              <a:lnSpc>
                <a:spcPct val="90000"/>
              </a:lnSpc>
              <a:spcBef>
                <a:spcPts val="414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962" indent="-188997" algn="l" defTabSz="755989" rtl="0" eaLnBrk="1" latinLnBrk="0" hangingPunct="1">
              <a:lnSpc>
                <a:spcPct val="90000"/>
              </a:lnSpc>
              <a:spcBef>
                <a:spcPts val="414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955" indent="-188997" algn="l" defTabSz="755989" rtl="0" eaLnBrk="1" latinLnBrk="0" hangingPunct="1">
              <a:lnSpc>
                <a:spcPct val="90000"/>
              </a:lnSpc>
              <a:spcBef>
                <a:spcPts val="414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949" indent="-188997" algn="l" defTabSz="755989" rtl="0" eaLnBrk="1" latinLnBrk="0" hangingPunct="1">
              <a:lnSpc>
                <a:spcPct val="90000"/>
              </a:lnSpc>
              <a:spcBef>
                <a:spcPts val="414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b="1" dirty="0"/>
              <a:t>Oppdragsgivers prosjektleder</a:t>
            </a:r>
          </a:p>
          <a:p>
            <a:r>
              <a:rPr lang="sv-SE" dirty="0"/>
              <a:t>Jan Erik Kvarberg</a:t>
            </a:r>
            <a:br>
              <a:rPr lang="sv-SE" b="1" dirty="0"/>
            </a:br>
            <a:br>
              <a:rPr lang="en-US" dirty="0"/>
            </a:br>
            <a:r>
              <a:rPr lang="en-US" dirty="0"/>
              <a:t>jan.kvarberg@anlegg-ost.no</a:t>
            </a:r>
            <a:endParaRPr lang="sv-SE" dirty="0"/>
          </a:p>
        </p:txBody>
      </p:sp>
      <p:sp>
        <p:nvSpPr>
          <p:cNvPr id="40" name="Text Placeholder 27">
            <a:extLst>
              <a:ext uri="{FF2B5EF4-FFF2-40B4-BE49-F238E27FC236}">
                <a16:creationId xmlns:a16="http://schemas.microsoft.com/office/drawing/2014/main" id="{1DFAA41C-3D58-4FBE-B82A-63A987E2ED44}"/>
              </a:ext>
            </a:extLst>
          </p:cNvPr>
          <p:cNvSpPr txBox="1">
            <a:spLocks/>
          </p:cNvSpPr>
          <p:nvPr/>
        </p:nvSpPr>
        <p:spPr>
          <a:xfrm>
            <a:off x="2326576" y="9792000"/>
            <a:ext cx="1931101" cy="750532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0" indent="0" algn="l" defTabSz="755989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lang="en-GB" sz="1000" b="0" i="0" kern="120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77994" indent="0" algn="l" defTabSz="755989" rtl="0" eaLnBrk="1" latinLnBrk="0" hangingPunct="1">
              <a:lnSpc>
                <a:spcPct val="90000"/>
              </a:lnSpc>
              <a:spcBef>
                <a:spcPts val="414"/>
              </a:spcBef>
              <a:buFont typeface="Arial" panose="020B0604020202020204" pitchFamily="34" charset="0"/>
              <a:buNone/>
              <a:defRPr sz="1985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755989" indent="0" algn="l" defTabSz="755989" rtl="0" eaLnBrk="1" latinLnBrk="0" hangingPunct="1">
              <a:lnSpc>
                <a:spcPct val="90000"/>
              </a:lnSpc>
              <a:spcBef>
                <a:spcPts val="414"/>
              </a:spcBef>
              <a:buFont typeface="Arial" panose="020B0604020202020204" pitchFamily="34" charset="0"/>
              <a:buNone/>
              <a:defRPr sz="1652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33982" indent="0" algn="l" defTabSz="755989" rtl="0" eaLnBrk="1" latinLnBrk="0" hangingPunct="1">
              <a:lnSpc>
                <a:spcPct val="90000"/>
              </a:lnSpc>
              <a:spcBef>
                <a:spcPts val="414"/>
              </a:spcBef>
              <a:buFont typeface="Arial" panose="020B0604020202020204" pitchFamily="34" charset="0"/>
              <a:buNone/>
              <a:defRPr sz="1488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11976" indent="0" algn="l" defTabSz="755989" rtl="0" eaLnBrk="1" latinLnBrk="0" hangingPunct="1">
              <a:lnSpc>
                <a:spcPct val="90000"/>
              </a:lnSpc>
              <a:spcBef>
                <a:spcPts val="414"/>
              </a:spcBef>
              <a:buFont typeface="Arial" panose="020B0604020202020204" pitchFamily="34" charset="0"/>
              <a:buNone/>
              <a:defRPr sz="1488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078969" indent="-188997" algn="l" defTabSz="755989" rtl="0" eaLnBrk="1" latinLnBrk="0" hangingPunct="1">
              <a:lnSpc>
                <a:spcPct val="90000"/>
              </a:lnSpc>
              <a:spcBef>
                <a:spcPts val="414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962" indent="-188997" algn="l" defTabSz="755989" rtl="0" eaLnBrk="1" latinLnBrk="0" hangingPunct="1">
              <a:lnSpc>
                <a:spcPct val="90000"/>
              </a:lnSpc>
              <a:spcBef>
                <a:spcPts val="414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955" indent="-188997" algn="l" defTabSz="755989" rtl="0" eaLnBrk="1" latinLnBrk="0" hangingPunct="1">
              <a:lnSpc>
                <a:spcPct val="90000"/>
              </a:lnSpc>
              <a:spcBef>
                <a:spcPts val="414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949" indent="-188997" algn="l" defTabSz="755989" rtl="0" eaLnBrk="1" latinLnBrk="0" hangingPunct="1">
              <a:lnSpc>
                <a:spcPct val="90000"/>
              </a:lnSpc>
              <a:spcBef>
                <a:spcPts val="414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sv-SE" sz="900" b="1" dirty="0"/>
              <a:t>Startdato prosjekt:</a:t>
            </a:r>
            <a:br>
              <a:rPr lang="sv-SE" sz="900" b="1" dirty="0"/>
            </a:br>
            <a:r>
              <a:rPr lang="sv-SE" sz="900" dirty="0"/>
              <a:t>Juni 2020</a:t>
            </a:r>
          </a:p>
          <a:p>
            <a:pPr algn="r"/>
            <a:r>
              <a:rPr lang="sv-SE" sz="900" b="1" dirty="0"/>
              <a:t>Sluttdato prosjekt:</a:t>
            </a:r>
            <a:br>
              <a:rPr lang="sv-SE" sz="900" b="1" dirty="0"/>
            </a:br>
            <a:r>
              <a:rPr lang="sv-SE" sz="900" dirty="0"/>
              <a:t>Juni 2020</a:t>
            </a:r>
          </a:p>
        </p:txBody>
      </p:sp>
      <p:sp>
        <p:nvSpPr>
          <p:cNvPr id="59" name="Title 58">
            <a:extLst>
              <a:ext uri="{FF2B5EF4-FFF2-40B4-BE49-F238E27FC236}">
                <a16:creationId xmlns:a16="http://schemas.microsoft.com/office/drawing/2014/main" id="{AA9D9EA9-ABC5-4A8C-A59E-636637BC32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RV4 ELVETANGEN</a:t>
            </a:r>
            <a:endParaRPr lang="el-GR" dirty="0"/>
          </a:p>
        </p:txBody>
      </p:sp>
      <p:pic>
        <p:nvPicPr>
          <p:cNvPr id="4" name="Bilde 3" descr="Et bilde som inneholder utendørs, gjerde, vann, liten&#10;&#10;Automatisk generert beskrivelse">
            <a:extLst>
              <a:ext uri="{FF2B5EF4-FFF2-40B4-BE49-F238E27FC236}">
                <a16:creationId xmlns:a16="http://schemas.microsoft.com/office/drawing/2014/main" id="{4F3B9706-C9B5-4EBD-B915-0EEC8E9CCA1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85" t="6645" r="5588" b="14691"/>
          <a:stretch/>
        </p:blipFill>
        <p:spPr>
          <a:xfrm>
            <a:off x="3874637" y="1849943"/>
            <a:ext cx="3505200" cy="2527300"/>
          </a:xfrm>
          <a:prstGeom prst="rect">
            <a:avLst/>
          </a:prstGeom>
        </p:spPr>
      </p:pic>
      <p:pic>
        <p:nvPicPr>
          <p:cNvPr id="2" name="Bilde 1">
            <a:extLst>
              <a:ext uri="{FF2B5EF4-FFF2-40B4-BE49-F238E27FC236}">
                <a16:creationId xmlns:a16="http://schemas.microsoft.com/office/drawing/2014/main" id="{D4D64F1D-180E-4930-BB0E-270C0949074E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15344" y="730506"/>
            <a:ext cx="3185224" cy="1377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718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2016 Keller Colors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3366"/>
      </a:accent1>
      <a:accent2>
        <a:srgbClr val="FDC600"/>
      </a:accent2>
      <a:accent3>
        <a:srgbClr val="6685A3"/>
      </a:accent3>
      <a:accent4>
        <a:srgbClr val="FEDD66"/>
      </a:accent4>
      <a:accent5>
        <a:srgbClr val="CCD6E0"/>
      </a:accent5>
      <a:accent6>
        <a:srgbClr val="FEE899"/>
      </a:accent6>
      <a:hlink>
        <a:srgbClr val="003366"/>
      </a:hlink>
      <a:folHlink>
        <a:srgbClr val="6685A3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1DDDA6760AED348929B15CCD66C784F" ma:contentTypeVersion="12" ma:contentTypeDescription="Opprett et nytt dokument." ma:contentTypeScope="" ma:versionID="008144195bfd25c197472772368bbd27">
  <xsd:schema xmlns:xsd="http://www.w3.org/2001/XMLSchema" xmlns:xs="http://www.w3.org/2001/XMLSchema" xmlns:p="http://schemas.microsoft.com/office/2006/metadata/properties" xmlns:ns2="238c5b81-6795-4400-a3c9-836daadf96b5" xmlns:ns3="d0a2752d-00d1-40bc-8b50-44f8cd1054fc" targetNamespace="http://schemas.microsoft.com/office/2006/metadata/properties" ma:root="true" ma:fieldsID="92912c9477bfbe2109106c73ce70411f" ns2:_="" ns3:_="">
    <xsd:import namespace="238c5b81-6795-4400-a3c9-836daadf96b5"/>
    <xsd:import namespace="d0a2752d-00d1-40bc-8b50-44f8cd1054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8c5b81-6795-4400-a3c9-836daadf96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a2752d-00d1-40bc-8b50-44f8cd1054f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30543CA-7909-4C2B-8003-632C2000F4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38c5b81-6795-4400-a3c9-836daadf96b5"/>
    <ds:schemaRef ds:uri="d0a2752d-00d1-40bc-8b50-44f8cd1054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3532CAE-41FA-4F22-927D-806917C282D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432405-D65A-4A38-9E87-21158A6B9CD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189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RV4 ELVETANGEN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Schleter, Marisa</dc:creator>
  <cp:lastModifiedBy>Njua, Agnes</cp:lastModifiedBy>
  <cp:revision>96</cp:revision>
  <cp:lastPrinted>2019-08-02T14:49:57Z</cp:lastPrinted>
  <dcterms:created xsi:type="dcterms:W3CDTF">2016-07-07T17:57:06Z</dcterms:created>
  <dcterms:modified xsi:type="dcterms:W3CDTF">2021-12-08T11:52:23Z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0x01010081DDDA6760AED348929B15CCD66C784F</vt:lpwstr>
  </property>
  <property fmtid="{D5CDD505-2E9C-101B-9397-08002B2CF9AE}" pid="3" name="TaxKeyword">
    <vt:lpwstr/>
  </property>
</Properties>
</file>