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6"/>
  </p:handoutMasterIdLst>
  <p:sldIdLst>
    <p:sldId id="263" r:id="rId5"/>
  </p:sldIdLst>
  <p:sldSz cx="7559675" cy="1069181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00997-85AA-4D2E-B51B-4232A02C0C7C}" v="9" dt="2020-04-01T14:20:03.663"/>
    <p1510:client id="{F8C34BBF-3EFA-4B25-B6B4-773CA37676AE}" v="15" dt="2020-04-02T07:53:46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1B2F1-E170-47F8-BF63-7B54B734A169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BA0B-6D86-4FAF-AEC1-4D9B97083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5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720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4000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Nøkkelprestasjoner</a:t>
            </a:r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7999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836075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5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31A567D1-FD32-4D4B-B68D-8BB4610C65A5}"/>
              </a:ext>
            </a:extLst>
          </p:cNvPr>
          <p:cNvSpPr txBox="1"/>
          <p:nvPr userDrawn="1"/>
        </p:nvSpPr>
        <p:spPr>
          <a:xfrm>
            <a:off x="5274916" y="4639763"/>
            <a:ext cx="2011680" cy="4972050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Prosjekttype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Grunnstabilisering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bygge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grop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Teknikk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DDSM (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Kalksementpeling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VA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Byggherre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Nedre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Eiker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Hovedentreprenør</a:t>
            </a: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Kaare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Mortensen Buskerud AS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Geoteknisk</a:t>
            </a: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rådgiver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Rambøll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</a:t>
            </a: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selskaper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Grundläggning</a:t>
            </a:r>
            <a:b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Geoteknikk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FontTx/>
              <a:buNone/>
            </a:pP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5047" y="339670"/>
            <a:ext cx="5543762" cy="291418"/>
          </a:xfr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046" y="655321"/>
            <a:ext cx="5543762" cy="333357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4932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business unit (s)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2243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8000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Picture Placeholder 41"/>
          <p:cNvSpPr>
            <a:spLocks noGrp="1"/>
          </p:cNvSpPr>
          <p:nvPr>
            <p:ph type="pic" sz="quarter" idx="29"/>
          </p:nvPr>
        </p:nvSpPr>
        <p:spPr>
          <a:xfrm>
            <a:off x="5220000" y="1080000"/>
            <a:ext cx="216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37" y="339670"/>
            <a:ext cx="1440000" cy="409700"/>
          </a:xfrm>
          <a:prstGeom prst="rect">
            <a:avLst/>
          </a:prstGeom>
        </p:spPr>
      </p:pic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7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4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93B145-CB3E-423D-9D63-48E8B9E29CFF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31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3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DA2741-8D65-47FA-87D6-1C257D04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755989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97" indent="-188997" algn="l" defTabSz="75598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91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86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97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973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96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62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55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94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9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89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8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7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7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6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58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952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A4D8A364-6F0E-407A-819C-80E57C0F5B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t="18327" b="18327"/>
          <a:stretch/>
        </p:blipFill>
        <p:spPr>
          <a:xfrm>
            <a:off x="179838" y="1537759"/>
            <a:ext cx="4896838" cy="2868569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FB7F1A-53AF-4FCA-AA4B-FD8509B57E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9999" y="6048000"/>
            <a:ext cx="4932000" cy="3600000"/>
          </a:xfrm>
        </p:spPr>
        <p:txBody>
          <a:bodyPr/>
          <a:lstStyle/>
          <a:p>
            <a:r>
              <a:rPr lang="en-US" sz="1200" dirty="0" err="1"/>
              <a:t>Prosjektet</a:t>
            </a:r>
            <a:endParaRPr lang="en-US" sz="1200" dirty="0"/>
          </a:p>
          <a:p>
            <a:pPr lvl="1" algn="just"/>
            <a:r>
              <a:rPr lang="en-US" sz="900" dirty="0" err="1"/>
              <a:t>Nedre</a:t>
            </a:r>
            <a:r>
              <a:rPr lang="en-US" sz="900" dirty="0"/>
              <a:t> </a:t>
            </a:r>
            <a:r>
              <a:rPr lang="en-US" sz="900" dirty="0" err="1"/>
              <a:t>Eiker</a:t>
            </a:r>
            <a:r>
              <a:rPr lang="en-US" sz="900" dirty="0"/>
              <a:t> </a:t>
            </a:r>
            <a:r>
              <a:rPr lang="en-US" sz="900" dirty="0" err="1"/>
              <a:t>kommune</a:t>
            </a:r>
            <a:r>
              <a:rPr lang="en-US" sz="900" dirty="0"/>
              <a:t> </a:t>
            </a:r>
            <a:r>
              <a:rPr lang="en-US" sz="900" dirty="0" err="1"/>
              <a:t>ville</a:t>
            </a:r>
            <a:r>
              <a:rPr lang="en-US" sz="900" dirty="0"/>
              <a:t> </a:t>
            </a:r>
            <a:r>
              <a:rPr lang="en-US" sz="900" dirty="0" err="1"/>
              <a:t>etablere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pumpestasjon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forbindelse</a:t>
            </a:r>
            <a:r>
              <a:rPr lang="en-US" sz="900" dirty="0"/>
              <a:t> med </a:t>
            </a:r>
            <a:r>
              <a:rPr lang="en-US" sz="900" dirty="0" err="1"/>
              <a:t>Wildenveys</a:t>
            </a:r>
            <a:r>
              <a:rPr lang="en-US" sz="900" dirty="0"/>
              <a:t> park for å </a:t>
            </a:r>
            <a:r>
              <a:rPr lang="en-US" sz="900" dirty="0" err="1"/>
              <a:t>bedre</a:t>
            </a:r>
            <a:r>
              <a:rPr lang="en-US" sz="900" dirty="0"/>
              <a:t> </a:t>
            </a:r>
            <a:r>
              <a:rPr lang="en-US" sz="900" dirty="0" err="1"/>
              <a:t>kunne</a:t>
            </a:r>
            <a:r>
              <a:rPr lang="en-US" sz="900" dirty="0"/>
              <a:t> </a:t>
            </a:r>
            <a:r>
              <a:rPr lang="en-US" sz="900" dirty="0" err="1"/>
              <a:t>kontrollere</a:t>
            </a:r>
            <a:r>
              <a:rPr lang="en-US" sz="900" dirty="0"/>
              <a:t> </a:t>
            </a:r>
            <a:r>
              <a:rPr lang="en-US" sz="900" dirty="0" err="1"/>
              <a:t>fremtidige</a:t>
            </a:r>
            <a:r>
              <a:rPr lang="en-US" sz="900" dirty="0"/>
              <a:t> </a:t>
            </a:r>
            <a:r>
              <a:rPr lang="en-US" sz="900" dirty="0" err="1"/>
              <a:t>flomsituasjoner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området</a:t>
            </a:r>
            <a:r>
              <a:rPr lang="en-US" sz="900" dirty="0"/>
              <a:t>. </a:t>
            </a:r>
            <a:r>
              <a:rPr lang="en-US" sz="900" dirty="0" err="1"/>
              <a:t>Kelller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kontrahert</a:t>
            </a:r>
            <a:r>
              <a:rPr lang="en-US" sz="900" dirty="0"/>
              <a:t> for å </a:t>
            </a:r>
            <a:r>
              <a:rPr lang="en-US" sz="900" dirty="0" err="1"/>
              <a:t>etablere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bunnplate</a:t>
            </a:r>
            <a:r>
              <a:rPr lang="en-US" sz="900" dirty="0"/>
              <a:t> av </a:t>
            </a:r>
            <a:r>
              <a:rPr lang="en-US" sz="900" dirty="0" err="1"/>
              <a:t>kalksementpeler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byggegropen</a:t>
            </a:r>
            <a:r>
              <a:rPr lang="en-US" sz="900" dirty="0"/>
              <a:t>. </a:t>
            </a:r>
            <a:r>
              <a:rPr lang="en-US" sz="900" dirty="0" err="1"/>
              <a:t>Bunnplaten</a:t>
            </a:r>
            <a:r>
              <a:rPr lang="en-US" sz="900" dirty="0"/>
              <a:t> </a:t>
            </a:r>
            <a:r>
              <a:rPr lang="en-US" sz="900" dirty="0" err="1"/>
              <a:t>skulle</a:t>
            </a:r>
            <a:r>
              <a:rPr lang="en-US" sz="900" dirty="0"/>
              <a:t> </a:t>
            </a:r>
            <a:r>
              <a:rPr lang="en-US" sz="900" dirty="0" err="1"/>
              <a:t>stabilisere</a:t>
            </a:r>
            <a:r>
              <a:rPr lang="en-US" sz="900" dirty="0"/>
              <a:t> de </a:t>
            </a:r>
            <a:r>
              <a:rPr lang="en-US" sz="900" dirty="0" err="1"/>
              <a:t>bløte</a:t>
            </a:r>
            <a:r>
              <a:rPr lang="en-US" sz="900" dirty="0"/>
              <a:t> </a:t>
            </a:r>
            <a:r>
              <a:rPr lang="en-US" sz="900" dirty="0" err="1"/>
              <a:t>jordmassene</a:t>
            </a:r>
            <a:r>
              <a:rPr lang="en-US" sz="900" dirty="0"/>
              <a:t> </a:t>
            </a:r>
            <a:r>
              <a:rPr lang="en-US" sz="900" dirty="0" err="1"/>
              <a:t>og</a:t>
            </a:r>
            <a:r>
              <a:rPr lang="en-US" sz="900" dirty="0"/>
              <a:t> </a:t>
            </a:r>
            <a:r>
              <a:rPr lang="en-US" sz="900" dirty="0" err="1"/>
              <a:t>sikre</a:t>
            </a:r>
            <a:r>
              <a:rPr lang="en-US" sz="900" dirty="0"/>
              <a:t> </a:t>
            </a:r>
            <a:r>
              <a:rPr lang="en-US" sz="900" dirty="0" err="1"/>
              <a:t>byggegropen</a:t>
            </a:r>
            <a:r>
              <a:rPr lang="en-US" sz="900" dirty="0"/>
              <a:t>. </a:t>
            </a:r>
            <a:r>
              <a:rPr lang="en-US" sz="900" dirty="0" err="1"/>
              <a:t>Hovedentreprenør</a:t>
            </a:r>
            <a:r>
              <a:rPr lang="en-US" sz="900" dirty="0"/>
              <a:t> var </a:t>
            </a:r>
            <a:r>
              <a:rPr lang="en-US" sz="900" dirty="0" err="1"/>
              <a:t>Kaare</a:t>
            </a:r>
            <a:r>
              <a:rPr lang="en-US" sz="900" dirty="0"/>
              <a:t> Mortensen Buskerud AS.</a:t>
            </a:r>
          </a:p>
          <a:p>
            <a:pPr algn="just"/>
            <a:r>
              <a:rPr lang="en-US" sz="1200" dirty="0" err="1"/>
              <a:t>Utfordringen</a:t>
            </a:r>
            <a:endParaRPr lang="en-US" sz="1200" dirty="0"/>
          </a:p>
          <a:p>
            <a:pPr lvl="1" algn="just"/>
            <a:r>
              <a:rPr lang="en-US" sz="900" dirty="0"/>
              <a:t>I </a:t>
            </a:r>
            <a:r>
              <a:rPr lang="en-US" sz="900" dirty="0" err="1"/>
              <a:t>dette</a:t>
            </a:r>
            <a:r>
              <a:rPr lang="en-US" sz="900" dirty="0"/>
              <a:t> </a:t>
            </a:r>
            <a:r>
              <a:rPr lang="en-US" sz="900" dirty="0" err="1"/>
              <a:t>prosjektet</a:t>
            </a:r>
            <a:r>
              <a:rPr lang="en-US" sz="900" dirty="0"/>
              <a:t> var den </a:t>
            </a:r>
            <a:r>
              <a:rPr lang="en-US" sz="900" dirty="0" err="1"/>
              <a:t>største</a:t>
            </a:r>
            <a:r>
              <a:rPr lang="en-US" sz="900" dirty="0"/>
              <a:t> </a:t>
            </a:r>
            <a:r>
              <a:rPr lang="en-US" sz="900" dirty="0" err="1"/>
              <a:t>utfordringen</a:t>
            </a:r>
            <a:r>
              <a:rPr lang="en-US" sz="900" dirty="0"/>
              <a:t> </a:t>
            </a:r>
            <a:r>
              <a:rPr lang="en-US" sz="900" dirty="0" err="1"/>
              <a:t>mangel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plass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den </a:t>
            </a:r>
            <a:r>
              <a:rPr lang="en-US" sz="900" dirty="0" err="1"/>
              <a:t>lille</a:t>
            </a:r>
            <a:r>
              <a:rPr lang="en-US" sz="900" dirty="0"/>
              <a:t> </a:t>
            </a:r>
            <a:r>
              <a:rPr lang="en-US" sz="900" dirty="0" err="1"/>
              <a:t>byggegropen</a:t>
            </a:r>
            <a:r>
              <a:rPr lang="en-US" sz="900" dirty="0"/>
              <a:t> </a:t>
            </a:r>
            <a:r>
              <a:rPr lang="en-US" sz="900" dirty="0" err="1"/>
              <a:t>samt</a:t>
            </a:r>
            <a:r>
              <a:rPr lang="en-US" sz="900" dirty="0"/>
              <a:t> </a:t>
            </a:r>
            <a:r>
              <a:rPr lang="en-US" sz="900" dirty="0" err="1"/>
              <a:t>veldig</a:t>
            </a:r>
            <a:r>
              <a:rPr lang="en-US" sz="900" dirty="0"/>
              <a:t> </a:t>
            </a:r>
            <a:r>
              <a:rPr lang="en-US" sz="900" dirty="0" err="1"/>
              <a:t>bløt</a:t>
            </a:r>
            <a:r>
              <a:rPr lang="en-US" sz="900" dirty="0"/>
              <a:t> </a:t>
            </a:r>
            <a:r>
              <a:rPr lang="en-US" sz="900" dirty="0" err="1"/>
              <a:t>grunn</a:t>
            </a:r>
            <a:r>
              <a:rPr lang="en-US" sz="900" dirty="0"/>
              <a:t>. For å </a:t>
            </a:r>
            <a:r>
              <a:rPr lang="en-US" sz="900" dirty="0" err="1"/>
              <a:t>kunne</a:t>
            </a:r>
            <a:r>
              <a:rPr lang="en-US" sz="900" dirty="0"/>
              <a:t> </a:t>
            </a:r>
            <a:r>
              <a:rPr lang="en-US" sz="900" dirty="0" err="1"/>
              <a:t>bevege</a:t>
            </a:r>
            <a:r>
              <a:rPr lang="en-US" sz="900" dirty="0"/>
              <a:t> </a:t>
            </a:r>
            <a:r>
              <a:rPr lang="en-US" sz="900" dirty="0" err="1"/>
              <a:t>riggen</a:t>
            </a:r>
            <a:r>
              <a:rPr lang="en-US" sz="900" dirty="0"/>
              <a:t> </a:t>
            </a:r>
            <a:r>
              <a:rPr lang="en-US" sz="900" dirty="0" err="1"/>
              <a:t>inne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byggegropen</a:t>
            </a:r>
            <a:r>
              <a:rPr lang="en-US" sz="900" dirty="0"/>
              <a:t> </a:t>
            </a:r>
            <a:r>
              <a:rPr lang="en-US" sz="900" dirty="0" err="1"/>
              <a:t>måtte</a:t>
            </a:r>
            <a:r>
              <a:rPr lang="en-US" sz="900" dirty="0"/>
              <a:t>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kjøres</a:t>
            </a:r>
            <a:r>
              <a:rPr lang="en-US" sz="900" dirty="0"/>
              <a:t> </a:t>
            </a:r>
            <a:r>
              <a:rPr lang="en-US" sz="900" dirty="0" err="1"/>
              <a:t>helt</a:t>
            </a:r>
            <a:r>
              <a:rPr lang="en-US" sz="900" dirty="0"/>
              <a:t> </a:t>
            </a:r>
            <a:r>
              <a:rPr lang="en-US" sz="900" dirty="0" err="1"/>
              <a:t>opp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</a:t>
            </a:r>
            <a:r>
              <a:rPr lang="en-US" sz="900" dirty="0" err="1"/>
              <a:t>terreng</a:t>
            </a:r>
            <a:r>
              <a:rPr lang="en-US" sz="900" dirty="0"/>
              <a:t> </a:t>
            </a:r>
            <a:r>
              <a:rPr lang="en-US" sz="900" dirty="0" err="1"/>
              <a:t>istedenfor</a:t>
            </a:r>
            <a:r>
              <a:rPr lang="en-US" sz="900" dirty="0"/>
              <a:t> å </a:t>
            </a:r>
            <a:r>
              <a:rPr lang="en-US" sz="900" dirty="0" err="1"/>
              <a:t>kjøres</a:t>
            </a:r>
            <a:r>
              <a:rPr lang="en-US" sz="900" dirty="0"/>
              <a:t> </a:t>
            </a:r>
            <a:r>
              <a:rPr lang="en-US" sz="900" dirty="0" err="1"/>
              <a:t>kun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</a:t>
            </a:r>
            <a:r>
              <a:rPr lang="en-US" sz="900" dirty="0" err="1"/>
              <a:t>gravenivå</a:t>
            </a:r>
            <a:r>
              <a:rPr lang="en-US" sz="900" dirty="0"/>
              <a:t>.</a:t>
            </a:r>
          </a:p>
          <a:p>
            <a:pPr algn="just"/>
            <a:r>
              <a:rPr lang="en-US" sz="1200" dirty="0" err="1"/>
              <a:t>Løsningen</a:t>
            </a:r>
            <a:endParaRPr lang="en-US" sz="1200" dirty="0"/>
          </a:p>
          <a:p>
            <a:pPr lvl="1" algn="just"/>
            <a:r>
              <a:rPr lang="en-US" sz="900" dirty="0"/>
              <a:t>Keller </a:t>
            </a:r>
            <a:r>
              <a:rPr lang="en-US" sz="900" dirty="0" err="1"/>
              <a:t>etablerte</a:t>
            </a:r>
            <a:r>
              <a:rPr lang="en-US" sz="900" dirty="0"/>
              <a:t> 378 </a:t>
            </a:r>
            <a:r>
              <a:rPr lang="en-US" sz="900" dirty="0" err="1"/>
              <a:t>stk</a:t>
            </a:r>
            <a:r>
              <a:rPr lang="en-US" sz="900" dirty="0"/>
              <a:t> Ø600 </a:t>
            </a:r>
            <a:r>
              <a:rPr lang="en-US" sz="900" dirty="0" err="1"/>
              <a:t>kalksementpeler</a:t>
            </a:r>
            <a:r>
              <a:rPr lang="en-US" sz="900" dirty="0"/>
              <a:t> med </a:t>
            </a:r>
            <a:r>
              <a:rPr lang="en-US" sz="900" dirty="0" err="1"/>
              <a:t>lengder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ca 13 meter. </a:t>
            </a:r>
            <a:r>
              <a:rPr lang="en-US" sz="900" dirty="0" err="1"/>
              <a:t>Grunnet</a:t>
            </a:r>
            <a:r>
              <a:rPr lang="en-US" sz="900" dirty="0"/>
              <a:t> den </a:t>
            </a:r>
            <a:r>
              <a:rPr lang="en-US" sz="900" dirty="0" err="1"/>
              <a:t>bløte</a:t>
            </a:r>
            <a:r>
              <a:rPr lang="en-US" sz="900" dirty="0"/>
              <a:t> </a:t>
            </a:r>
            <a:r>
              <a:rPr lang="en-US" sz="900" dirty="0" err="1"/>
              <a:t>grunnen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byggegropen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kjørt</a:t>
            </a:r>
            <a:r>
              <a:rPr lang="en-US" sz="900" dirty="0"/>
              <a:t> </a:t>
            </a:r>
            <a:r>
              <a:rPr lang="en-US" sz="900" dirty="0" err="1"/>
              <a:t>helt</a:t>
            </a:r>
            <a:r>
              <a:rPr lang="en-US" sz="900" dirty="0"/>
              <a:t> </a:t>
            </a:r>
            <a:r>
              <a:rPr lang="en-US" sz="900" dirty="0" err="1"/>
              <a:t>opp</a:t>
            </a:r>
            <a:r>
              <a:rPr lang="en-US" sz="900" dirty="0"/>
              <a:t> </a:t>
            </a:r>
            <a:r>
              <a:rPr lang="en-US" sz="900" dirty="0" err="1"/>
              <a:t>til</a:t>
            </a:r>
            <a:r>
              <a:rPr lang="en-US" sz="900" dirty="0"/>
              <a:t> </a:t>
            </a:r>
            <a:r>
              <a:rPr lang="en-US" sz="900" dirty="0" err="1"/>
              <a:t>terreng</a:t>
            </a:r>
            <a:r>
              <a:rPr lang="en-US" sz="900" dirty="0"/>
              <a:t>. Over </a:t>
            </a:r>
            <a:r>
              <a:rPr lang="en-US" sz="900" dirty="0" err="1"/>
              <a:t>gravenivå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det </a:t>
            </a:r>
            <a:r>
              <a:rPr lang="en-US" sz="900" dirty="0" err="1"/>
              <a:t>benyttet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redusert</a:t>
            </a:r>
            <a:r>
              <a:rPr lang="en-US" sz="900" dirty="0"/>
              <a:t> </a:t>
            </a:r>
            <a:r>
              <a:rPr lang="en-US" sz="900" dirty="0" err="1"/>
              <a:t>mengde</a:t>
            </a:r>
            <a:r>
              <a:rPr lang="en-US" sz="900" dirty="0"/>
              <a:t> </a:t>
            </a:r>
            <a:r>
              <a:rPr lang="en-US" sz="900" dirty="0" err="1"/>
              <a:t>bindemiddel</a:t>
            </a:r>
            <a:r>
              <a:rPr lang="en-US" sz="900" dirty="0"/>
              <a:t>.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ble</a:t>
            </a:r>
            <a:r>
              <a:rPr lang="en-US" sz="900" dirty="0"/>
              <a:t> </a:t>
            </a:r>
            <a:r>
              <a:rPr lang="en-US" sz="900" dirty="0" err="1"/>
              <a:t>testet</a:t>
            </a:r>
            <a:r>
              <a:rPr lang="en-US" sz="900" dirty="0"/>
              <a:t> med FKPS </a:t>
            </a:r>
            <a:r>
              <a:rPr lang="en-US" sz="900" dirty="0" err="1"/>
              <a:t>hvor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vinge</a:t>
            </a:r>
            <a:r>
              <a:rPr lang="en-US" sz="900" dirty="0"/>
              <a:t> </a:t>
            </a:r>
            <a:r>
              <a:rPr lang="en-US" sz="900" dirty="0" err="1"/>
              <a:t>penetrerer</a:t>
            </a:r>
            <a:r>
              <a:rPr lang="en-US" sz="900" dirty="0"/>
              <a:t> </a:t>
            </a:r>
            <a:r>
              <a:rPr lang="en-US" sz="900" dirty="0" err="1"/>
              <a:t>pelene</a:t>
            </a:r>
            <a:r>
              <a:rPr lang="en-US" sz="900" dirty="0"/>
              <a:t> </a:t>
            </a:r>
            <a:r>
              <a:rPr lang="en-US" sz="900" dirty="0" err="1"/>
              <a:t>ovenfra</a:t>
            </a:r>
            <a:r>
              <a:rPr lang="en-US" sz="900" dirty="0"/>
              <a:t>. </a:t>
            </a:r>
            <a:r>
              <a:rPr lang="en-US" sz="900" dirty="0" err="1"/>
              <a:t>Testene</a:t>
            </a:r>
            <a:r>
              <a:rPr lang="en-US" sz="900" dirty="0"/>
              <a:t> </a:t>
            </a:r>
            <a:r>
              <a:rPr lang="en-US" sz="900" dirty="0" err="1"/>
              <a:t>viste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skjærstyrke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</a:t>
            </a:r>
            <a:r>
              <a:rPr lang="en-US" sz="900" dirty="0" err="1"/>
              <a:t>flere</a:t>
            </a:r>
            <a:r>
              <a:rPr lang="en-US" sz="900" dirty="0"/>
              <a:t> ganger </a:t>
            </a:r>
            <a:r>
              <a:rPr lang="en-US" sz="900"/>
              <a:t>kravet</a:t>
            </a:r>
            <a:r>
              <a:rPr lang="en-US" sz="900" dirty="0"/>
              <a:t> </a:t>
            </a:r>
            <a:r>
              <a:rPr lang="en-US" sz="900" dirty="0" err="1"/>
              <a:t>på</a:t>
            </a:r>
            <a:r>
              <a:rPr lang="en-US" sz="900" dirty="0"/>
              <a:t> 100 kPa. </a:t>
            </a:r>
            <a:endParaRPr lang="el-GR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613931-B13A-4148-98C0-EDFE14DE7F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Keller </a:t>
            </a:r>
            <a:r>
              <a:rPr lang="en-US" dirty="0" err="1"/>
              <a:t>installerte</a:t>
            </a:r>
            <a:r>
              <a:rPr lang="en-US" dirty="0"/>
              <a:t> 378 </a:t>
            </a:r>
            <a:r>
              <a:rPr lang="en-US" dirty="0" err="1"/>
              <a:t>stk</a:t>
            </a:r>
            <a:r>
              <a:rPr lang="en-US" dirty="0"/>
              <a:t> Ø600 mm </a:t>
            </a:r>
            <a:r>
              <a:rPr lang="en-US" dirty="0" err="1"/>
              <a:t>kalksementpeler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byggegrop</a:t>
            </a:r>
            <a:r>
              <a:rPr lang="en-US" dirty="0"/>
              <a:t> for VA-</a:t>
            </a:r>
            <a:r>
              <a:rPr lang="en-US" dirty="0" err="1"/>
              <a:t>anlegg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Wildenvey</a:t>
            </a:r>
            <a:r>
              <a:rPr lang="en-US" dirty="0"/>
              <a:t> Park i </a:t>
            </a:r>
            <a:r>
              <a:rPr lang="en-US" dirty="0" err="1"/>
              <a:t>Mjøndalen</a:t>
            </a:r>
            <a:endParaRPr lang="en-US" dirty="0"/>
          </a:p>
          <a:p>
            <a:r>
              <a:rPr lang="en-US" dirty="0" err="1"/>
              <a:t>Byggegropen</a:t>
            </a:r>
            <a:r>
              <a:rPr lang="en-US" dirty="0"/>
              <a:t> var </a:t>
            </a:r>
            <a:r>
              <a:rPr lang="en-US" dirty="0" err="1"/>
              <a:t>etablert</a:t>
            </a:r>
            <a:r>
              <a:rPr lang="en-US" dirty="0"/>
              <a:t> for å </a:t>
            </a:r>
            <a:r>
              <a:rPr lang="en-US" dirty="0" err="1"/>
              <a:t>bygge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pumpestasjon</a:t>
            </a:r>
            <a:r>
              <a:rPr lang="en-US" dirty="0"/>
              <a:t> for å ha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fremtidige</a:t>
            </a:r>
            <a:r>
              <a:rPr lang="en-US" dirty="0"/>
              <a:t> </a:t>
            </a:r>
            <a:r>
              <a:rPr lang="en-US" dirty="0" err="1"/>
              <a:t>flomsituasjoner</a:t>
            </a:r>
            <a:endParaRPr lang="el-GR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AA9D9EA9-ABC5-4A8C-A59E-636637BC3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WILDENVEY PARK</a:t>
            </a:r>
            <a:endParaRPr lang="el-GR" dirty="0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32BD89F-9976-4A37-9A7A-821D48C4E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MJØNDALEN</a:t>
            </a:r>
            <a:endParaRPr lang="en-US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828DC6AB-6BF7-4312-87C5-28E0D15B69BD}"/>
              </a:ext>
            </a:extLst>
          </p:cNvPr>
          <p:cNvSpPr txBox="1">
            <a:spLocks/>
          </p:cNvSpPr>
          <p:nvPr/>
        </p:nvSpPr>
        <p:spPr>
          <a:xfrm>
            <a:off x="316799" y="9792000"/>
            <a:ext cx="216605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Prosjektleder Hovedentreprenør</a:t>
            </a:r>
          </a:p>
          <a:p>
            <a:r>
              <a:rPr lang="sv-SE" dirty="0"/>
              <a:t>Øystein Molandsveen</a:t>
            </a:r>
            <a:br>
              <a:rPr lang="sv-SE" b="1" dirty="0"/>
            </a:br>
            <a:br>
              <a:rPr lang="en-US" dirty="0"/>
            </a:br>
            <a:r>
              <a:rPr lang="en-US" dirty="0"/>
              <a:t>oystein@kmbas.no</a:t>
            </a:r>
            <a:endParaRPr lang="sv-SE" dirty="0"/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1DFAA41C-3D58-4FBE-B82A-63A987E2ED44}"/>
              </a:ext>
            </a:extLst>
          </p:cNvPr>
          <p:cNvSpPr txBox="1">
            <a:spLocks/>
          </p:cNvSpPr>
          <p:nvPr/>
        </p:nvSpPr>
        <p:spPr>
          <a:xfrm>
            <a:off x="2326576" y="9792000"/>
            <a:ext cx="193110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900" b="1" dirty="0"/>
              <a:t>Prosjekt start dato:</a:t>
            </a:r>
            <a:br>
              <a:rPr lang="sv-SE" sz="900" b="1" dirty="0"/>
            </a:br>
            <a:r>
              <a:rPr lang="sv-SE" sz="900" dirty="0"/>
              <a:t>November 2019</a:t>
            </a:r>
          </a:p>
          <a:p>
            <a:pPr algn="r"/>
            <a:r>
              <a:rPr lang="sv-SE" sz="900" b="1" dirty="0"/>
              <a:t>Prosjekt slutt dato:</a:t>
            </a:r>
            <a:br>
              <a:rPr lang="sv-SE" sz="900" b="1" dirty="0"/>
            </a:br>
            <a:r>
              <a:rPr lang="sv-SE" sz="900" dirty="0"/>
              <a:t>November 2019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089A4E4-00EB-4B15-8AB6-C2CA860A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473" b="29689"/>
          <a:stretch/>
        </p:blipFill>
        <p:spPr>
          <a:xfrm rot="5400000">
            <a:off x="4413716" y="1452797"/>
            <a:ext cx="3478965" cy="24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6 Keller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66"/>
      </a:accent1>
      <a:accent2>
        <a:srgbClr val="FDC600"/>
      </a:accent2>
      <a:accent3>
        <a:srgbClr val="6685A3"/>
      </a:accent3>
      <a:accent4>
        <a:srgbClr val="FEDD66"/>
      </a:accent4>
      <a:accent5>
        <a:srgbClr val="CCD6E0"/>
      </a:accent5>
      <a:accent6>
        <a:srgbClr val="FEE899"/>
      </a:accent6>
      <a:hlink>
        <a:srgbClr val="003366"/>
      </a:hlink>
      <a:folHlink>
        <a:srgbClr val="6685A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DDA6760AED348929B15CCD66C784F" ma:contentTypeVersion="10" ma:contentTypeDescription="Create a new document." ma:contentTypeScope="" ma:versionID="6fff72f22163619a752b1678b2cb6cc8">
  <xsd:schema xmlns:xsd="http://www.w3.org/2001/XMLSchema" xmlns:xs="http://www.w3.org/2001/XMLSchema" xmlns:p="http://schemas.microsoft.com/office/2006/metadata/properties" xmlns:ns2="238c5b81-6795-4400-a3c9-836daadf96b5" xmlns:ns3="d0a2752d-00d1-40bc-8b50-44f8cd1054fc" targetNamespace="http://schemas.microsoft.com/office/2006/metadata/properties" ma:root="true" ma:fieldsID="c96d3bb71c4b7de3b94926020b8988d4" ns2:_="" ns3:_="">
    <xsd:import namespace="238c5b81-6795-4400-a3c9-836daadf96b5"/>
    <xsd:import namespace="d0a2752d-00d1-40bc-8b50-44f8cd105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c5b81-6795-4400-a3c9-836daadf9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2752d-00d1-40bc-8b50-44f8cd105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CF623-15BA-425E-B185-487FFA768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c5b81-6795-4400-a3c9-836daadf96b5"/>
    <ds:schemaRef ds:uri="d0a2752d-00d1-40bc-8b50-44f8cd105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432405-D65A-4A38-9E87-21158A6B9CD0}">
  <ds:schemaRefs>
    <ds:schemaRef ds:uri="4780083f-8f83-43b7-a01a-539413ee5a25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a17b87f6-5264-46e4-9c25-ba79148e8100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532CAE-41FA-4F22-927D-806917C282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WILDENVEY PARK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Schleter, Marisa</dc:creator>
  <cp:lastModifiedBy>Njua, Agnes</cp:lastModifiedBy>
  <cp:revision>96</cp:revision>
  <cp:lastPrinted>2019-08-02T14:49:57Z</cp:lastPrinted>
  <dcterms:created xsi:type="dcterms:W3CDTF">2016-07-07T17:57:06Z</dcterms:created>
  <dcterms:modified xsi:type="dcterms:W3CDTF">2021-12-08T12:18:15Z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0x01010081DDDA6760AED348929B15CCD66C784F</vt:lpwstr>
  </property>
  <property fmtid="{D5CDD505-2E9C-101B-9397-08002B2CF9AE}" pid="3" name="TaxKeyword">
    <vt:lpwstr/>
  </property>
</Properties>
</file>